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36" r:id="rId1"/>
  </p:sldMasterIdLst>
  <p:notesMasterIdLst>
    <p:notesMasterId r:id="rId110"/>
  </p:notesMasterIdLst>
  <p:sldIdLst>
    <p:sldId id="256" r:id="rId2"/>
    <p:sldId id="308" r:id="rId3"/>
    <p:sldId id="309" r:id="rId4"/>
    <p:sldId id="310" r:id="rId5"/>
    <p:sldId id="311" r:id="rId6"/>
    <p:sldId id="312" r:id="rId7"/>
    <p:sldId id="368" r:id="rId8"/>
    <p:sldId id="367" r:id="rId9"/>
    <p:sldId id="313" r:id="rId10"/>
    <p:sldId id="314" r:id="rId11"/>
    <p:sldId id="315" r:id="rId12"/>
    <p:sldId id="316" r:id="rId13"/>
    <p:sldId id="318" r:id="rId14"/>
    <p:sldId id="319" r:id="rId15"/>
    <p:sldId id="320" r:id="rId16"/>
    <p:sldId id="321" r:id="rId17"/>
    <p:sldId id="322" r:id="rId18"/>
    <p:sldId id="323" r:id="rId19"/>
    <p:sldId id="324" r:id="rId20"/>
    <p:sldId id="325" r:id="rId21"/>
    <p:sldId id="326" r:id="rId22"/>
    <p:sldId id="364" r:id="rId23"/>
    <p:sldId id="327" r:id="rId24"/>
    <p:sldId id="328" r:id="rId25"/>
    <p:sldId id="329" r:id="rId26"/>
    <p:sldId id="330" r:id="rId27"/>
    <p:sldId id="369" r:id="rId28"/>
    <p:sldId id="331" r:id="rId29"/>
    <p:sldId id="332" r:id="rId30"/>
    <p:sldId id="333" r:id="rId31"/>
    <p:sldId id="334" r:id="rId32"/>
    <p:sldId id="335" r:id="rId33"/>
    <p:sldId id="336" r:id="rId34"/>
    <p:sldId id="337" r:id="rId35"/>
    <p:sldId id="338" r:id="rId36"/>
    <p:sldId id="370" r:id="rId37"/>
    <p:sldId id="339" r:id="rId38"/>
    <p:sldId id="340" r:id="rId39"/>
    <p:sldId id="341" r:id="rId40"/>
    <p:sldId id="342" r:id="rId41"/>
    <p:sldId id="343" r:id="rId42"/>
    <p:sldId id="344" r:id="rId43"/>
    <p:sldId id="345" r:id="rId44"/>
    <p:sldId id="346" r:id="rId45"/>
    <p:sldId id="347" r:id="rId46"/>
    <p:sldId id="348" r:id="rId47"/>
    <p:sldId id="349" r:id="rId48"/>
    <p:sldId id="350" r:id="rId49"/>
    <p:sldId id="351" r:id="rId50"/>
    <p:sldId id="352" r:id="rId51"/>
    <p:sldId id="353" r:id="rId52"/>
    <p:sldId id="354" r:id="rId53"/>
    <p:sldId id="365" r:id="rId54"/>
    <p:sldId id="366" r:id="rId55"/>
    <p:sldId id="355" r:id="rId56"/>
    <p:sldId id="356" r:id="rId57"/>
    <p:sldId id="358" r:id="rId58"/>
    <p:sldId id="359" r:id="rId59"/>
    <p:sldId id="363" r:id="rId60"/>
    <p:sldId id="258" r:id="rId61"/>
    <p:sldId id="259" r:id="rId62"/>
    <p:sldId id="260" r:id="rId63"/>
    <p:sldId id="261" r:id="rId64"/>
    <p:sldId id="262" r:id="rId65"/>
    <p:sldId id="263" r:id="rId66"/>
    <p:sldId id="264" r:id="rId67"/>
    <p:sldId id="265" r:id="rId68"/>
    <p:sldId id="266" r:id="rId69"/>
    <p:sldId id="267" r:id="rId70"/>
    <p:sldId id="268" r:id="rId71"/>
    <p:sldId id="269" r:id="rId72"/>
    <p:sldId id="270" r:id="rId73"/>
    <p:sldId id="271" r:id="rId74"/>
    <p:sldId id="272" r:id="rId75"/>
    <p:sldId id="273" r:id="rId76"/>
    <p:sldId id="274" r:id="rId77"/>
    <p:sldId id="275" r:id="rId78"/>
    <p:sldId id="276" r:id="rId79"/>
    <p:sldId id="277" r:id="rId80"/>
    <p:sldId id="278" r:id="rId81"/>
    <p:sldId id="279" r:id="rId82"/>
    <p:sldId id="280" r:id="rId83"/>
    <p:sldId id="281" r:id="rId84"/>
    <p:sldId id="282" r:id="rId85"/>
    <p:sldId id="283" r:id="rId86"/>
    <p:sldId id="284" r:id="rId87"/>
    <p:sldId id="285" r:id="rId88"/>
    <p:sldId id="286" r:id="rId89"/>
    <p:sldId id="287" r:id="rId90"/>
    <p:sldId id="288" r:id="rId91"/>
    <p:sldId id="289" r:id="rId92"/>
    <p:sldId id="290" r:id="rId93"/>
    <p:sldId id="291" r:id="rId94"/>
    <p:sldId id="292" r:id="rId95"/>
    <p:sldId id="293" r:id="rId96"/>
    <p:sldId id="294" r:id="rId97"/>
    <p:sldId id="295" r:id="rId98"/>
    <p:sldId id="296" r:id="rId99"/>
    <p:sldId id="297" r:id="rId100"/>
    <p:sldId id="298" r:id="rId101"/>
    <p:sldId id="299" r:id="rId102"/>
    <p:sldId id="300" r:id="rId103"/>
    <p:sldId id="301" r:id="rId104"/>
    <p:sldId id="302" r:id="rId105"/>
    <p:sldId id="303" r:id="rId106"/>
    <p:sldId id="304" r:id="rId107"/>
    <p:sldId id="305" r:id="rId108"/>
    <p:sldId id="306" r:id="rId109"/>
  </p:sldIdLst>
  <p:sldSz cx="12192000" cy="6858000"/>
  <p:notesSz cx="6858000" cy="9144000"/>
  <p:defaultTextStyle>
    <a:defPPr>
      <a:defRPr lang="en-US"/>
    </a:defPPr>
    <a:lvl1pPr algn="r" defTabSz="457200" rtl="1" fontAlgn="base">
      <a:spcBef>
        <a:spcPct val="0"/>
      </a:spcBef>
      <a:spcAft>
        <a:spcPct val="0"/>
      </a:spcAft>
      <a:defRPr kern="1200">
        <a:solidFill>
          <a:schemeClr val="tx1"/>
        </a:solidFill>
        <a:latin typeface="Gill Sans MT" pitchFamily="34" charset="0"/>
        <a:ea typeface="+mn-ea"/>
        <a:cs typeface="Arial" pitchFamily="34" charset="0"/>
      </a:defRPr>
    </a:lvl1pPr>
    <a:lvl2pPr marL="457200" algn="r" defTabSz="457200" rtl="1" fontAlgn="base">
      <a:spcBef>
        <a:spcPct val="0"/>
      </a:spcBef>
      <a:spcAft>
        <a:spcPct val="0"/>
      </a:spcAft>
      <a:defRPr kern="1200">
        <a:solidFill>
          <a:schemeClr val="tx1"/>
        </a:solidFill>
        <a:latin typeface="Gill Sans MT" pitchFamily="34" charset="0"/>
        <a:ea typeface="+mn-ea"/>
        <a:cs typeface="Arial" pitchFamily="34" charset="0"/>
      </a:defRPr>
    </a:lvl2pPr>
    <a:lvl3pPr marL="914400" algn="r" defTabSz="457200" rtl="1" fontAlgn="base">
      <a:spcBef>
        <a:spcPct val="0"/>
      </a:spcBef>
      <a:spcAft>
        <a:spcPct val="0"/>
      </a:spcAft>
      <a:defRPr kern="1200">
        <a:solidFill>
          <a:schemeClr val="tx1"/>
        </a:solidFill>
        <a:latin typeface="Gill Sans MT" pitchFamily="34" charset="0"/>
        <a:ea typeface="+mn-ea"/>
        <a:cs typeface="Arial" pitchFamily="34" charset="0"/>
      </a:defRPr>
    </a:lvl3pPr>
    <a:lvl4pPr marL="1371600" algn="r" defTabSz="457200" rtl="1" fontAlgn="base">
      <a:spcBef>
        <a:spcPct val="0"/>
      </a:spcBef>
      <a:spcAft>
        <a:spcPct val="0"/>
      </a:spcAft>
      <a:defRPr kern="1200">
        <a:solidFill>
          <a:schemeClr val="tx1"/>
        </a:solidFill>
        <a:latin typeface="Gill Sans MT" pitchFamily="34" charset="0"/>
        <a:ea typeface="+mn-ea"/>
        <a:cs typeface="Arial" pitchFamily="34" charset="0"/>
      </a:defRPr>
    </a:lvl4pPr>
    <a:lvl5pPr marL="1828800" algn="r" defTabSz="457200" rtl="1" fontAlgn="base">
      <a:spcBef>
        <a:spcPct val="0"/>
      </a:spcBef>
      <a:spcAft>
        <a:spcPct val="0"/>
      </a:spcAft>
      <a:defRPr kern="1200">
        <a:solidFill>
          <a:schemeClr val="tx1"/>
        </a:solidFill>
        <a:latin typeface="Gill Sans MT" pitchFamily="34" charset="0"/>
        <a:ea typeface="+mn-ea"/>
        <a:cs typeface="Arial" pitchFamily="34" charset="0"/>
      </a:defRPr>
    </a:lvl5pPr>
    <a:lvl6pPr marL="2286000" algn="r" defTabSz="914400" rtl="1" eaLnBrk="1" latinLnBrk="0" hangingPunct="1">
      <a:defRPr kern="1200">
        <a:solidFill>
          <a:schemeClr val="tx1"/>
        </a:solidFill>
        <a:latin typeface="Gill Sans MT" pitchFamily="34" charset="0"/>
        <a:ea typeface="+mn-ea"/>
        <a:cs typeface="Arial" pitchFamily="34" charset="0"/>
      </a:defRPr>
    </a:lvl6pPr>
    <a:lvl7pPr marL="2743200" algn="r" defTabSz="914400" rtl="1" eaLnBrk="1" latinLnBrk="0" hangingPunct="1">
      <a:defRPr kern="1200">
        <a:solidFill>
          <a:schemeClr val="tx1"/>
        </a:solidFill>
        <a:latin typeface="Gill Sans MT" pitchFamily="34" charset="0"/>
        <a:ea typeface="+mn-ea"/>
        <a:cs typeface="Arial" pitchFamily="34" charset="0"/>
      </a:defRPr>
    </a:lvl7pPr>
    <a:lvl8pPr marL="3200400" algn="r" defTabSz="914400" rtl="1" eaLnBrk="1" latinLnBrk="0" hangingPunct="1">
      <a:defRPr kern="1200">
        <a:solidFill>
          <a:schemeClr val="tx1"/>
        </a:solidFill>
        <a:latin typeface="Gill Sans MT" pitchFamily="34" charset="0"/>
        <a:ea typeface="+mn-ea"/>
        <a:cs typeface="Arial" pitchFamily="34" charset="0"/>
      </a:defRPr>
    </a:lvl8pPr>
    <a:lvl9pPr marL="3657600" algn="r" defTabSz="914400" rtl="1" eaLnBrk="1" latinLnBrk="0" hangingPunct="1">
      <a:defRPr kern="1200">
        <a:solidFill>
          <a:schemeClr val="tx1"/>
        </a:solidFill>
        <a:latin typeface="Gill Sans MT"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90" d="100"/>
          <a:sy n="90" d="100"/>
        </p:scale>
        <p:origin x="-126" y="-13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D4EF0-0E75-4515-991D-8197A551DF2E}" type="doc">
      <dgm:prSet loTypeId="urn:microsoft.com/office/officeart/2005/8/layout/venn1" loCatId="relationship" qsTypeId="urn:microsoft.com/office/officeart/2005/8/quickstyle/simple1" qsCatId="simple" csTypeId="urn:microsoft.com/office/officeart/2005/8/colors/accent1_2" csCatId="accent1" phldr="1"/>
      <dgm:spPr/>
    </dgm:pt>
    <dgm:pt modelId="{7D7EC08E-13F2-4A29-83F2-C67998F395AE}">
      <dgm:prSet phldrT="[Text]"/>
      <dgm:spPr>
        <a:solidFill>
          <a:schemeClr val="accent2">
            <a:lumMod val="40000"/>
            <a:lumOff val="60000"/>
          </a:schemeClr>
        </a:solidFill>
      </dgm:spPr>
      <dgm:t>
        <a:bodyPr/>
        <a:lstStyle/>
        <a:p>
          <a:pPr rtl="1"/>
          <a:r>
            <a:rPr lang="fa-IR" dirty="0"/>
            <a:t>گوش دادن پویا</a:t>
          </a:r>
        </a:p>
      </dgm:t>
    </dgm:pt>
    <dgm:pt modelId="{EEC11F83-019B-4D53-9232-10DCCA76A954}" type="parTrans" cxnId="{323034EA-F9C9-4536-82DC-86DE24DBDB32}">
      <dgm:prSet/>
      <dgm:spPr/>
    </dgm:pt>
    <dgm:pt modelId="{F3A7871F-BDE1-4F27-87EA-30ED215E08B0}" type="sibTrans" cxnId="{323034EA-F9C9-4536-82DC-86DE24DBDB32}">
      <dgm:prSet/>
      <dgm:spPr/>
    </dgm:pt>
    <dgm:pt modelId="{5763E88B-B134-4B78-BA95-064BABAD4FC6}">
      <dgm:prSet phldrT="[Text]"/>
      <dgm:spPr>
        <a:solidFill>
          <a:schemeClr val="bg2">
            <a:lumMod val="75000"/>
            <a:alpha val="50000"/>
          </a:schemeClr>
        </a:solidFill>
      </dgm:spPr>
      <dgm:t>
        <a:bodyPr/>
        <a:lstStyle/>
        <a:p>
          <a:pPr rtl="1"/>
          <a:r>
            <a:rPr lang="fa-IR" dirty="0"/>
            <a:t>ارتباط کلامی</a:t>
          </a:r>
        </a:p>
      </dgm:t>
    </dgm:pt>
    <dgm:pt modelId="{0BD28BC9-1F88-450A-8691-D89B01F2B966}" type="parTrans" cxnId="{36FEAA2B-7B53-465F-9A68-BF8F5BBC8145}">
      <dgm:prSet/>
      <dgm:spPr/>
    </dgm:pt>
    <dgm:pt modelId="{AABD0BC6-6365-4E22-A73A-94EF23648927}" type="sibTrans" cxnId="{36FEAA2B-7B53-465F-9A68-BF8F5BBC8145}">
      <dgm:prSet/>
      <dgm:spPr/>
    </dgm:pt>
    <dgm:pt modelId="{111DDD28-0DD5-4F65-B924-C8201ACDAFE4}">
      <dgm:prSet phldrT="[Text]"/>
      <dgm:spPr>
        <a:solidFill>
          <a:schemeClr val="accent4">
            <a:lumMod val="40000"/>
            <a:lumOff val="60000"/>
          </a:schemeClr>
        </a:solidFill>
      </dgm:spPr>
      <dgm:t>
        <a:bodyPr/>
        <a:lstStyle/>
        <a:p>
          <a:pPr rtl="1"/>
          <a:r>
            <a:rPr lang="fa-IR" dirty="0"/>
            <a:t>ارتباط غیرکلامی</a:t>
          </a:r>
        </a:p>
      </dgm:t>
    </dgm:pt>
    <dgm:pt modelId="{8AD7DAF9-43DA-4D54-BE34-D87E5E3D1F0E}" type="parTrans" cxnId="{41A8DA39-C531-463F-9813-DDB0562AEEB8}">
      <dgm:prSet/>
      <dgm:spPr/>
    </dgm:pt>
    <dgm:pt modelId="{5752544C-EAB9-4E92-9861-4EB5B0E2AFF1}" type="sibTrans" cxnId="{41A8DA39-C531-463F-9813-DDB0562AEEB8}">
      <dgm:prSet/>
      <dgm:spPr/>
    </dgm:pt>
    <dgm:pt modelId="{EA3F44CB-788E-466E-8BB7-778370504024}" type="pres">
      <dgm:prSet presAssocID="{916D4EF0-0E75-4515-991D-8197A551DF2E}" presName="compositeShape" presStyleCnt="0">
        <dgm:presLayoutVars>
          <dgm:chMax val="7"/>
          <dgm:dir/>
          <dgm:resizeHandles val="exact"/>
        </dgm:presLayoutVars>
      </dgm:prSet>
      <dgm:spPr/>
    </dgm:pt>
    <dgm:pt modelId="{9CE946DA-AC78-420A-A130-22E912F27749}" type="pres">
      <dgm:prSet presAssocID="{7D7EC08E-13F2-4A29-83F2-C67998F395AE}" presName="circ1" presStyleLbl="vennNode1" presStyleIdx="0" presStyleCnt="3"/>
      <dgm:spPr/>
      <dgm:t>
        <a:bodyPr/>
        <a:lstStyle/>
        <a:p>
          <a:pPr rtl="1"/>
          <a:endParaRPr lang="fa-IR"/>
        </a:p>
      </dgm:t>
    </dgm:pt>
    <dgm:pt modelId="{A4E11410-3933-408E-947C-132B266D5093}" type="pres">
      <dgm:prSet presAssocID="{7D7EC08E-13F2-4A29-83F2-C67998F395AE}" presName="circ1Tx" presStyleLbl="revTx" presStyleIdx="0" presStyleCnt="0">
        <dgm:presLayoutVars>
          <dgm:chMax val="0"/>
          <dgm:chPref val="0"/>
          <dgm:bulletEnabled val="1"/>
        </dgm:presLayoutVars>
      </dgm:prSet>
      <dgm:spPr/>
      <dgm:t>
        <a:bodyPr/>
        <a:lstStyle/>
        <a:p>
          <a:pPr rtl="1"/>
          <a:endParaRPr lang="fa-IR"/>
        </a:p>
      </dgm:t>
    </dgm:pt>
    <dgm:pt modelId="{7E0D3087-6B45-4B1A-A114-5216679FAC16}" type="pres">
      <dgm:prSet presAssocID="{5763E88B-B134-4B78-BA95-064BABAD4FC6}" presName="circ2" presStyleLbl="vennNode1" presStyleIdx="1" presStyleCnt="3"/>
      <dgm:spPr/>
      <dgm:t>
        <a:bodyPr/>
        <a:lstStyle/>
        <a:p>
          <a:pPr rtl="1"/>
          <a:endParaRPr lang="fa-IR"/>
        </a:p>
      </dgm:t>
    </dgm:pt>
    <dgm:pt modelId="{C4AA894D-15CD-4218-AD83-AD0ADE62ACCE}" type="pres">
      <dgm:prSet presAssocID="{5763E88B-B134-4B78-BA95-064BABAD4FC6}" presName="circ2Tx" presStyleLbl="revTx" presStyleIdx="0" presStyleCnt="0">
        <dgm:presLayoutVars>
          <dgm:chMax val="0"/>
          <dgm:chPref val="0"/>
          <dgm:bulletEnabled val="1"/>
        </dgm:presLayoutVars>
      </dgm:prSet>
      <dgm:spPr/>
      <dgm:t>
        <a:bodyPr/>
        <a:lstStyle/>
        <a:p>
          <a:pPr rtl="1"/>
          <a:endParaRPr lang="fa-IR"/>
        </a:p>
      </dgm:t>
    </dgm:pt>
    <dgm:pt modelId="{89FE6EA8-21ED-4C6F-891F-D344B1F36129}" type="pres">
      <dgm:prSet presAssocID="{111DDD28-0DD5-4F65-B924-C8201ACDAFE4}" presName="circ3" presStyleLbl="vennNode1" presStyleIdx="2" presStyleCnt="3"/>
      <dgm:spPr/>
      <dgm:t>
        <a:bodyPr/>
        <a:lstStyle/>
        <a:p>
          <a:pPr rtl="1"/>
          <a:endParaRPr lang="fa-IR"/>
        </a:p>
      </dgm:t>
    </dgm:pt>
    <dgm:pt modelId="{F7532EED-8A1C-4EE6-9AAD-A1E08B7DA711}" type="pres">
      <dgm:prSet presAssocID="{111DDD28-0DD5-4F65-B924-C8201ACDAFE4}" presName="circ3Tx" presStyleLbl="revTx" presStyleIdx="0" presStyleCnt="0">
        <dgm:presLayoutVars>
          <dgm:chMax val="0"/>
          <dgm:chPref val="0"/>
          <dgm:bulletEnabled val="1"/>
        </dgm:presLayoutVars>
      </dgm:prSet>
      <dgm:spPr/>
      <dgm:t>
        <a:bodyPr/>
        <a:lstStyle/>
        <a:p>
          <a:pPr rtl="1"/>
          <a:endParaRPr lang="fa-IR"/>
        </a:p>
      </dgm:t>
    </dgm:pt>
  </dgm:ptLst>
  <dgm:cxnLst>
    <dgm:cxn modelId="{683D497F-0929-4AC8-9E31-B69CAF8DA7B4}" type="presOf" srcId="{7D7EC08E-13F2-4A29-83F2-C67998F395AE}" destId="{A4E11410-3933-408E-947C-132B266D5093}" srcOrd="1" destOrd="0" presId="urn:microsoft.com/office/officeart/2005/8/layout/venn1"/>
    <dgm:cxn modelId="{5568B530-5690-4FB2-A6A6-3C885829D001}" type="presOf" srcId="{7D7EC08E-13F2-4A29-83F2-C67998F395AE}" destId="{9CE946DA-AC78-420A-A130-22E912F27749}" srcOrd="0" destOrd="0" presId="urn:microsoft.com/office/officeart/2005/8/layout/venn1"/>
    <dgm:cxn modelId="{F7467AA1-7825-4BFE-8DA0-E743827BCA8F}" type="presOf" srcId="{111DDD28-0DD5-4F65-B924-C8201ACDAFE4}" destId="{F7532EED-8A1C-4EE6-9AAD-A1E08B7DA711}" srcOrd="1" destOrd="0" presId="urn:microsoft.com/office/officeart/2005/8/layout/venn1"/>
    <dgm:cxn modelId="{F78C3BB5-721B-447A-9F20-23514E136842}" type="presOf" srcId="{5763E88B-B134-4B78-BA95-064BABAD4FC6}" destId="{C4AA894D-15CD-4218-AD83-AD0ADE62ACCE}" srcOrd="1" destOrd="0" presId="urn:microsoft.com/office/officeart/2005/8/layout/venn1"/>
    <dgm:cxn modelId="{D32EC995-9F6D-4E41-A2B5-6F47A193BF51}" type="presOf" srcId="{916D4EF0-0E75-4515-991D-8197A551DF2E}" destId="{EA3F44CB-788E-466E-8BB7-778370504024}" srcOrd="0" destOrd="0" presId="urn:microsoft.com/office/officeart/2005/8/layout/venn1"/>
    <dgm:cxn modelId="{323034EA-F9C9-4536-82DC-86DE24DBDB32}" srcId="{916D4EF0-0E75-4515-991D-8197A551DF2E}" destId="{7D7EC08E-13F2-4A29-83F2-C67998F395AE}" srcOrd="0" destOrd="0" parTransId="{EEC11F83-019B-4D53-9232-10DCCA76A954}" sibTransId="{F3A7871F-BDE1-4F27-87EA-30ED215E08B0}"/>
    <dgm:cxn modelId="{EECAD678-C98D-4C5D-BFDE-140EB20C3F71}" type="presOf" srcId="{5763E88B-B134-4B78-BA95-064BABAD4FC6}" destId="{7E0D3087-6B45-4B1A-A114-5216679FAC16}" srcOrd="0" destOrd="0" presId="urn:microsoft.com/office/officeart/2005/8/layout/venn1"/>
    <dgm:cxn modelId="{D5217D91-E15D-446C-8609-367C6B4B040D}" type="presOf" srcId="{111DDD28-0DD5-4F65-B924-C8201ACDAFE4}" destId="{89FE6EA8-21ED-4C6F-891F-D344B1F36129}" srcOrd="0" destOrd="0" presId="urn:microsoft.com/office/officeart/2005/8/layout/venn1"/>
    <dgm:cxn modelId="{36FEAA2B-7B53-465F-9A68-BF8F5BBC8145}" srcId="{916D4EF0-0E75-4515-991D-8197A551DF2E}" destId="{5763E88B-B134-4B78-BA95-064BABAD4FC6}" srcOrd="1" destOrd="0" parTransId="{0BD28BC9-1F88-450A-8691-D89B01F2B966}" sibTransId="{AABD0BC6-6365-4E22-A73A-94EF23648927}"/>
    <dgm:cxn modelId="{41A8DA39-C531-463F-9813-DDB0562AEEB8}" srcId="{916D4EF0-0E75-4515-991D-8197A551DF2E}" destId="{111DDD28-0DD5-4F65-B924-C8201ACDAFE4}" srcOrd="2" destOrd="0" parTransId="{8AD7DAF9-43DA-4D54-BE34-D87E5E3D1F0E}" sibTransId="{5752544C-EAB9-4E92-9861-4EB5B0E2AFF1}"/>
    <dgm:cxn modelId="{DFB461F5-D1C6-4B1A-998D-F92ED241DE63}" type="presParOf" srcId="{EA3F44CB-788E-466E-8BB7-778370504024}" destId="{9CE946DA-AC78-420A-A130-22E912F27749}" srcOrd="0" destOrd="0" presId="urn:microsoft.com/office/officeart/2005/8/layout/venn1"/>
    <dgm:cxn modelId="{E5B5498D-3B99-470D-A642-3716003CD73A}" type="presParOf" srcId="{EA3F44CB-788E-466E-8BB7-778370504024}" destId="{A4E11410-3933-408E-947C-132B266D5093}" srcOrd="1" destOrd="0" presId="urn:microsoft.com/office/officeart/2005/8/layout/venn1"/>
    <dgm:cxn modelId="{ACBE2159-D18D-4CDE-9DB4-D3092F42E503}" type="presParOf" srcId="{EA3F44CB-788E-466E-8BB7-778370504024}" destId="{7E0D3087-6B45-4B1A-A114-5216679FAC16}" srcOrd="2" destOrd="0" presId="urn:microsoft.com/office/officeart/2005/8/layout/venn1"/>
    <dgm:cxn modelId="{36F5B82B-7F80-4513-8212-395D22F717F9}" type="presParOf" srcId="{EA3F44CB-788E-466E-8BB7-778370504024}" destId="{C4AA894D-15CD-4218-AD83-AD0ADE62ACCE}" srcOrd="3" destOrd="0" presId="urn:microsoft.com/office/officeart/2005/8/layout/venn1"/>
    <dgm:cxn modelId="{EE4E0FD3-777D-401E-BAB2-FC6691CA373F}" type="presParOf" srcId="{EA3F44CB-788E-466E-8BB7-778370504024}" destId="{89FE6EA8-21ED-4C6F-891F-D344B1F36129}" srcOrd="4" destOrd="0" presId="urn:microsoft.com/office/officeart/2005/8/layout/venn1"/>
    <dgm:cxn modelId="{47EC58A4-F784-42FC-A25D-8A15E18EAB84}" type="presParOf" srcId="{EA3F44CB-788E-466E-8BB7-778370504024}" destId="{F7532EED-8A1C-4EE6-9AAD-A1E08B7DA711}" srcOrd="5" destOrd="0" presId="urn:microsoft.com/office/officeart/2005/8/layout/venn1"/>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rtl="0" fontAlgn="auto">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rtl="0" fontAlgn="auto">
              <a:spcBef>
                <a:spcPts val="0"/>
              </a:spcBef>
              <a:spcAft>
                <a:spcPts val="0"/>
              </a:spcAft>
              <a:defRPr sz="1200" smtClean="0">
                <a:latin typeface="+mn-lt"/>
                <a:cs typeface="+mn-cs"/>
              </a:defRPr>
            </a:lvl1pPr>
          </a:lstStyle>
          <a:p>
            <a:pPr>
              <a:defRPr/>
            </a:pPr>
            <a:fld id="{7BEE1E08-2C28-4E4A-A1BE-D8F831091F2D}" type="datetimeFigureOut">
              <a:rPr lang="fa-IR"/>
              <a:pPr>
                <a:defRPr/>
              </a:pPr>
              <a:t>11/20/1440</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lvl="0"/>
            <a:endParaRPr lang="fa-IR"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rtl="0" fontAlgn="auto">
              <a:spcBef>
                <a:spcPts val="0"/>
              </a:spcBef>
              <a:spcAft>
                <a:spcPts val="0"/>
              </a:spcAft>
              <a:defRPr sz="1200">
                <a:latin typeface="+mn-lt"/>
                <a:cs typeface="+mn-cs"/>
              </a:defRPr>
            </a:lvl1pPr>
          </a:lstStyle>
          <a:p>
            <a:pPr>
              <a:defRPr/>
            </a:pPr>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rtl="0" fontAlgn="auto">
              <a:spcBef>
                <a:spcPts val="0"/>
              </a:spcBef>
              <a:spcAft>
                <a:spcPts val="0"/>
              </a:spcAft>
              <a:defRPr sz="1200" smtClean="0">
                <a:latin typeface="+mn-lt"/>
                <a:cs typeface="+mn-cs"/>
              </a:defRPr>
            </a:lvl1pPr>
          </a:lstStyle>
          <a:p>
            <a:pPr>
              <a:defRPr/>
            </a:pPr>
            <a:fld id="{05DAB608-6237-4074-80D8-A9DFFAF58E15}" type="slidenum">
              <a:rPr lang="fa-IR"/>
              <a:pPr>
                <a:defRPr/>
              </a:pPr>
              <a:t>‹#›</a:t>
            </a:fld>
            <a:endParaRPr lang="fa-IR"/>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mn-cs"/>
      </a:defRPr>
    </a:lvl1pPr>
    <a:lvl2pPr marL="457200" algn="r" rtl="1" fontAlgn="base">
      <a:spcBef>
        <a:spcPct val="30000"/>
      </a:spcBef>
      <a:spcAft>
        <a:spcPct val="0"/>
      </a:spcAft>
      <a:defRPr sz="1200" kern="1200">
        <a:solidFill>
          <a:schemeClr val="tx1"/>
        </a:solidFill>
        <a:latin typeface="+mn-lt"/>
        <a:ea typeface="+mn-ea"/>
        <a:cs typeface="+mn-cs"/>
      </a:defRPr>
    </a:lvl2pPr>
    <a:lvl3pPr marL="914400" algn="r" rtl="1" fontAlgn="base">
      <a:spcBef>
        <a:spcPct val="30000"/>
      </a:spcBef>
      <a:spcAft>
        <a:spcPct val="0"/>
      </a:spcAft>
      <a:defRPr sz="1200" kern="1200">
        <a:solidFill>
          <a:schemeClr val="tx1"/>
        </a:solidFill>
        <a:latin typeface="+mn-lt"/>
        <a:ea typeface="+mn-ea"/>
        <a:cs typeface="+mn-cs"/>
      </a:defRPr>
    </a:lvl3pPr>
    <a:lvl4pPr marL="1371600" algn="r" rtl="1" fontAlgn="base">
      <a:spcBef>
        <a:spcPct val="30000"/>
      </a:spcBef>
      <a:spcAft>
        <a:spcPct val="0"/>
      </a:spcAft>
      <a:defRPr sz="1200" kern="1200">
        <a:solidFill>
          <a:schemeClr val="tx1"/>
        </a:solidFill>
        <a:latin typeface="+mn-lt"/>
        <a:ea typeface="+mn-ea"/>
        <a:cs typeface="+mn-cs"/>
      </a:defRPr>
    </a:lvl4pPr>
    <a:lvl5pPr marL="1828800" algn="r" rtl="1" fontAlgn="base">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tionary.org/wiki/reciproca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a:lstStyle/>
          <a:p>
            <a:pPr>
              <a:spcBef>
                <a:spcPct val="0"/>
              </a:spcBef>
            </a:pPr>
            <a:endParaRPr lang="fa-IR" smtClean="0"/>
          </a:p>
        </p:txBody>
      </p:sp>
      <p:sp>
        <p:nvSpPr>
          <p:cNvPr id="1228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3A18D6-C829-410A-9959-4C098B942412}" type="slidenum">
              <a:rPr lang="fa-IR"/>
              <a:pPr fontAlgn="base">
                <a:spcBef>
                  <a:spcPct val="0"/>
                </a:spcBef>
                <a:spcAft>
                  <a:spcPct val="0"/>
                </a:spcAft>
              </a:pPr>
              <a:t>1</a:t>
            </a:fld>
            <a:endParaRPr 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spcBef>
                <a:spcPct val="0"/>
              </a:spcBef>
            </a:pPr>
            <a:endParaRPr lang="fa-IR" smtClean="0"/>
          </a:p>
        </p:txBody>
      </p:sp>
      <p:sp>
        <p:nvSpPr>
          <p:cNvPr id="132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A93D8A-AD63-49BE-88F5-0E2380066873}" type="slidenum">
              <a:rPr lang="fa-IR"/>
              <a:pPr fontAlgn="base">
                <a:spcBef>
                  <a:spcPct val="0"/>
                </a:spcBef>
                <a:spcAft>
                  <a:spcPct val="0"/>
                </a:spcAft>
              </a:pPr>
              <a:t>87</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bwMode="auto">
          <a:noFill/>
        </p:spPr>
        <p:txBody>
          <a:bodyPr/>
          <a:lstStyle/>
          <a:p>
            <a:pPr>
              <a:spcBef>
                <a:spcPct val="0"/>
              </a:spcBef>
            </a:pPr>
            <a:r>
              <a:rPr lang="en-US" smtClean="0"/>
              <a:t>Communication is a process whereby information is enclosed in a package and is channeled and imparted by a sender to a receiver via some medium. The receiver then decodes the message and gives the sender a feedback. All forms of communication require a sender, a message, and an intended recipient, however the receiver need not be present or aware of the sender's intent to communicate at the time of communication in order for the act of communication to occur.</a:t>
            </a:r>
            <a:endParaRPr lang="fa-IR" smtClean="0">
              <a:latin typeface="Arial" pitchFamily="34" charset="0"/>
            </a:endParaRPr>
          </a:p>
        </p:txBody>
      </p:sp>
      <p:sp>
        <p:nvSpPr>
          <p:cNvPr id="1239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96417B-4B0A-4266-B45A-BCEF6EDE9D19}" type="slidenum">
              <a:rPr lang="ar-SA">
                <a:latin typeface="Arial" pitchFamily="34" charset="0"/>
              </a:rPr>
              <a:pPr fontAlgn="base">
                <a:spcBef>
                  <a:spcPct val="0"/>
                </a:spcBef>
                <a:spcAft>
                  <a:spcPct val="0"/>
                </a:spcAft>
              </a:pPr>
              <a:t>4</a:t>
            </a:fld>
            <a:endParaRPr lang="en-US">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p:spPr>
      </p:sp>
      <p:sp>
        <p:nvSpPr>
          <p:cNvPr id="124931" name="Notes Placeholder 2"/>
          <p:cNvSpPr>
            <a:spLocks noGrp="1"/>
          </p:cNvSpPr>
          <p:nvPr>
            <p:ph type="body" idx="1"/>
          </p:nvPr>
        </p:nvSpPr>
        <p:spPr bwMode="auto">
          <a:noFill/>
        </p:spPr>
        <p:txBody>
          <a:bodyPr/>
          <a:lstStyle/>
          <a:p>
            <a:pPr>
              <a:spcBef>
                <a:spcPct val="0"/>
              </a:spcBef>
            </a:pPr>
            <a:r>
              <a:rPr lang="en-US" smtClean="0"/>
              <a:t>Barnlund (2008) proposed a transactional model of communication </a:t>
            </a:r>
            <a:r>
              <a:rPr lang="en-US" baseline="30000" smtClean="0">
                <a:hlinkClick r:id="" action="ppaction://hlinkfile"/>
              </a:rPr>
              <a:t>[13]</a:t>
            </a:r>
            <a:r>
              <a:rPr lang="en-US" smtClean="0"/>
              <a:t>. The basic premise of the transactional model of communication is that individuals are simultaneously engaging in the sending and receiving of messages.</a:t>
            </a:r>
          </a:p>
          <a:p>
            <a:pPr>
              <a:spcBef>
                <a:spcPct val="0"/>
              </a:spcBef>
            </a:pPr>
            <a:r>
              <a:rPr lang="en-US" smtClean="0"/>
              <a:t>In a slightly more complex form a sender and a receiver are linked </a:t>
            </a:r>
            <a:r>
              <a:rPr lang="en-US" smtClean="0">
                <a:hlinkClick r:id="rId3" tooltip="wikt:reciprocal"/>
              </a:rPr>
              <a:t>reciprocally</a:t>
            </a:r>
            <a:r>
              <a:rPr lang="en-US" smtClean="0"/>
              <a:t>. This second attitude of communication, referred to as the constitutive model or constructionist view, focuses on how an individual communicates as the determining factor of the way the message will be interpreted.</a:t>
            </a:r>
          </a:p>
          <a:p>
            <a:pPr>
              <a:spcBef>
                <a:spcPct val="0"/>
              </a:spcBef>
            </a:pPr>
            <a:endParaRPr lang="en-US" smtClean="0"/>
          </a:p>
        </p:txBody>
      </p:sp>
      <p:sp>
        <p:nvSpPr>
          <p:cNvPr id="1249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8E061F-FB57-4E4A-8BDC-6D63DC5610C6}" type="slidenum">
              <a:rPr lang="en-US"/>
              <a:pPr fontAlgn="base">
                <a:spcBef>
                  <a:spcPct val="0"/>
                </a:spcBef>
                <a:spcAft>
                  <a:spcPct val="0"/>
                </a:spcAft>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p:spPr>
      </p:sp>
      <p:sp>
        <p:nvSpPr>
          <p:cNvPr id="125955" name="Notes Placeholder 2"/>
          <p:cNvSpPr>
            <a:spLocks noGrp="1"/>
          </p:cNvSpPr>
          <p:nvPr>
            <p:ph type="body" idx="1"/>
          </p:nvPr>
        </p:nvSpPr>
        <p:spPr bwMode="auto">
          <a:noFill/>
        </p:spPr>
        <p:txBody>
          <a:bodyPr/>
          <a:lstStyle/>
          <a:p>
            <a:pPr>
              <a:spcBef>
                <a:spcPct val="0"/>
              </a:spcBef>
            </a:pPr>
            <a:endParaRPr lang="fa-IR" smtClean="0"/>
          </a:p>
        </p:txBody>
      </p:sp>
      <p:sp>
        <p:nvSpPr>
          <p:cNvPr id="1259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83674B-0A46-4C84-AA34-63EF1D2AA6E9}" type="slidenum">
              <a:rPr lang="en-US"/>
              <a:pPr fontAlgn="base">
                <a:spcBef>
                  <a:spcPct val="0"/>
                </a:spcBef>
                <a:spcAft>
                  <a:spcPct val="0"/>
                </a:spcAft>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p:spPr>
      </p:sp>
      <p:sp>
        <p:nvSpPr>
          <p:cNvPr id="126979" name="Notes Placeholder 2"/>
          <p:cNvSpPr>
            <a:spLocks noGrp="1"/>
          </p:cNvSpPr>
          <p:nvPr>
            <p:ph type="body" idx="1"/>
          </p:nvPr>
        </p:nvSpPr>
        <p:spPr bwMode="auto">
          <a:noFill/>
        </p:spPr>
        <p:txBody>
          <a:bodyPr/>
          <a:lstStyle/>
          <a:p>
            <a:pPr>
              <a:spcBef>
                <a:spcPct val="0"/>
              </a:spcBef>
            </a:pPr>
            <a:endParaRPr lang="fa-IR" smtClean="0"/>
          </a:p>
        </p:txBody>
      </p:sp>
      <p:sp>
        <p:nvSpPr>
          <p:cNvPr id="1269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197575-A129-43B0-8BB6-37E258C5C2CC}" type="slidenum">
              <a:rPr lang="en-US"/>
              <a:pPr fontAlgn="base">
                <a:spcBef>
                  <a:spcPct val="0"/>
                </a:spcBef>
                <a:spcAft>
                  <a:spcPct val="0"/>
                </a:spcAft>
              </a:pPr>
              <a:t>22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a:lstStyle/>
          <a:p>
            <a:pPr>
              <a:spcBef>
                <a:spcPct val="0"/>
              </a:spcBef>
            </a:pPr>
            <a:endParaRPr lang="fa-IR"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F7A7EE-9E20-4A87-BD68-9F5E28CC8954}" type="slidenum">
              <a:rPr lang="en-US"/>
              <a:pPr fontAlgn="base">
                <a:spcBef>
                  <a:spcPct val="0"/>
                </a:spcBef>
                <a:spcAft>
                  <a:spcPct val="0"/>
                </a:spcAft>
              </a:pPr>
              <a:t>25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FBB7B9-CFA3-4737-B7B4-D695647F8C7E}" type="slidenum">
              <a:rPr lang="en-US"/>
              <a:pPr fontAlgn="base">
                <a:spcBef>
                  <a:spcPct val="0"/>
                </a:spcBef>
                <a:spcAft>
                  <a:spcPct val="0"/>
                </a:spcAft>
              </a:pPr>
              <a:t>38</a:t>
            </a:fld>
            <a:endParaRPr lang="en-US"/>
          </a:p>
        </p:txBody>
      </p:sp>
      <p:sp>
        <p:nvSpPr>
          <p:cNvPr id="12902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29028"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lIns="92007" tIns="46003" rIns="92007" bIns="46003"/>
          <a:lstStyle/>
          <a:p>
            <a:pPr>
              <a:spcBef>
                <a:spcPct val="0"/>
              </a:spcBef>
              <a:buFontTx/>
              <a:buChar char="•"/>
            </a:pPr>
            <a:r>
              <a:rPr lang="en-US" sz="1600" smtClean="0"/>
              <a:t>Personal space bubble</a:t>
            </a:r>
          </a:p>
          <a:p>
            <a:pPr>
              <a:spcBef>
                <a:spcPct val="0"/>
              </a:spcBef>
              <a:buFontTx/>
              <a:buChar char="•"/>
            </a:pPr>
            <a:r>
              <a:rPr lang="en-US" sz="1600" smtClean="0"/>
              <a:t>Intimate (body to 18”) In our personal space, only those who are really close to us – trust</a:t>
            </a:r>
          </a:p>
          <a:p>
            <a:pPr>
              <a:spcBef>
                <a:spcPct val="0"/>
              </a:spcBef>
              <a:buFontTx/>
              <a:buChar char="•"/>
            </a:pPr>
            <a:r>
              <a:rPr lang="en-US" sz="1600" smtClean="0"/>
              <a:t>Personal (18”-4’) implies intimacy</a:t>
            </a:r>
          </a:p>
          <a:p>
            <a:pPr>
              <a:spcBef>
                <a:spcPct val="0"/>
              </a:spcBef>
              <a:buFontTx/>
              <a:buChar char="•"/>
            </a:pPr>
            <a:r>
              <a:rPr lang="en-US" sz="1600" smtClean="0"/>
              <a:t>Social (4’-12’) acquaintances, business</a:t>
            </a:r>
          </a:p>
          <a:p>
            <a:pPr>
              <a:spcBef>
                <a:spcPct val="0"/>
              </a:spcBef>
              <a:buFontTx/>
              <a:buChar char="•"/>
            </a:pPr>
            <a:r>
              <a:rPr lang="en-US" sz="1600" smtClean="0"/>
              <a:t>Public (12’ and beyond) public speaking</a:t>
            </a:r>
          </a:p>
          <a:p>
            <a:pPr>
              <a:spcBef>
                <a:spcPct val="0"/>
              </a:spcBef>
              <a:buFontTx/>
              <a:buChar char="•"/>
            </a:pPr>
            <a:r>
              <a:rPr lang="en-US" sz="1600" smtClean="0"/>
              <a:t>Barrier behaviors = backing up, putting something between us, breaking eye contact</a:t>
            </a:r>
          </a:p>
          <a:p>
            <a:pPr>
              <a:spcBef>
                <a:spcPct val="0"/>
              </a:spcBef>
              <a:buFontTx/>
              <a:buChar char="•"/>
            </a:pPr>
            <a:r>
              <a:rPr lang="en-US" sz="1600" smtClean="0"/>
              <a:t>Territory = geographical space belonging to us (your room, your bed, your apartment, etc.)</a:t>
            </a:r>
          </a:p>
          <a:p>
            <a:pPr>
              <a:spcBef>
                <a:spcPct val="0"/>
              </a:spcBef>
              <a:buFontTx/>
              <a:buChar char="•"/>
            </a:pPr>
            <a:endParaRPr lang="en-US" sz="1600" smtClean="0"/>
          </a:p>
          <a:p>
            <a:pPr>
              <a:spcBef>
                <a:spcPct val="0"/>
              </a:spcBef>
              <a:buFontTx/>
              <a:buChar char="•"/>
            </a:pPr>
            <a:r>
              <a:rPr lang="en-US" sz="1600" smtClean="0"/>
              <a:t>We give more personal space and more territory to people with higher status/more power</a:t>
            </a:r>
          </a:p>
          <a:p>
            <a:pPr>
              <a:spcBef>
                <a:spcPct val="0"/>
              </a:spcBef>
            </a:pPr>
            <a:endParaRPr lang="en-US" sz="16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a:lstStyle/>
          <a:p>
            <a:pPr>
              <a:spcBef>
                <a:spcPct val="0"/>
              </a:spcBef>
            </a:pPr>
            <a:endParaRPr lang="fa-IR" smtClean="0"/>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65EAB0-C9E5-470D-B854-AB0289568594}" type="slidenum">
              <a:rPr lang="en-US"/>
              <a:pPr fontAlgn="base">
                <a:spcBef>
                  <a:spcPct val="0"/>
                </a:spcBef>
                <a:spcAft>
                  <a:spcPct val="0"/>
                </a:spcAft>
              </a:pPr>
              <a:t>56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p:spPr>
      </p:sp>
      <p:sp>
        <p:nvSpPr>
          <p:cNvPr id="131075" name="Notes Placeholder 2"/>
          <p:cNvSpPr>
            <a:spLocks noGrp="1"/>
          </p:cNvSpPr>
          <p:nvPr>
            <p:ph type="body" idx="1"/>
          </p:nvPr>
        </p:nvSpPr>
        <p:spPr bwMode="auto">
          <a:noFill/>
        </p:spPr>
        <p:txBody>
          <a:bodyPr/>
          <a:lstStyle/>
          <a:p>
            <a:pPr>
              <a:spcBef>
                <a:spcPct val="0"/>
              </a:spcBef>
            </a:pPr>
            <a:endParaRPr lang="fa-IR" smtClean="0"/>
          </a:p>
        </p:txBody>
      </p:sp>
      <p:sp>
        <p:nvSpPr>
          <p:cNvPr id="1310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1F6985-BB59-4614-85D5-38F181AE1F6F}" type="slidenum">
              <a:rPr lang="fa-IR"/>
              <a:pPr fontAlgn="base">
                <a:spcBef>
                  <a:spcPct val="0"/>
                </a:spcBef>
                <a:spcAft>
                  <a:spcPct val="0"/>
                </a:spcAft>
              </a:pPr>
              <a:t>60</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446088" y="3086100"/>
            <a:ext cx="11263312" cy="33051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lstStyle>
            <a:lvl1pPr>
              <a:defRPr sz="3600" b="1">
                <a:solidFill>
                  <a:schemeClr val="accent1"/>
                </a:solidFill>
                <a:cs typeface="B Titr" panose="00000700000000000000" pitchFamily="2" charset="-78"/>
              </a:defRPr>
            </a:lvl1pPr>
          </a:lstStyle>
          <a:p>
            <a:r>
              <a:rPr lang="en-US" dirty="0"/>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b="1" cap="all">
                <a:solidFill>
                  <a:schemeClr val="accent2"/>
                </a:solidFill>
                <a:cs typeface="B Nazanin" panose="00000400000000000000" pitchFamily="2" charset="-7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Date Placeholder 3"/>
          <p:cNvSpPr>
            <a:spLocks noGrp="1"/>
          </p:cNvSpPr>
          <p:nvPr>
            <p:ph type="dt" sz="half" idx="10"/>
          </p:nvPr>
        </p:nvSpPr>
        <p:spPr/>
        <p:txBody>
          <a:bodyPr/>
          <a:lstStyle>
            <a:lvl1pPr>
              <a:defRPr smtClean="0">
                <a:solidFill>
                  <a:schemeClr val="accent1">
                    <a:lumMod val="75000"/>
                    <a:lumOff val="25000"/>
                  </a:schemeClr>
                </a:solidFill>
              </a:defRPr>
            </a:lvl1pPr>
          </a:lstStyle>
          <a:p>
            <a:pPr>
              <a:defRPr/>
            </a:pPr>
            <a:fld id="{B432023C-2E88-408F-B44A-7A51FEAC93D5}" type="datetime1">
              <a:rPr lang="en-US"/>
              <a:pPr>
                <a:defRPr/>
              </a:pPr>
              <a:t>7/22/2019</a:t>
            </a:fld>
            <a:endParaRPr lang="en-US" dirty="0"/>
          </a:p>
        </p:txBody>
      </p:sp>
      <p:sp>
        <p:nvSpPr>
          <p:cNvPr id="6"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fa-IR"/>
              <a:t>کارگاه ﻣﻬﺎﺭﺕﻫﺎی ﺯﻧﺪﮔﯽ ﺑﺮﺍی ﮐﻮﺩﮐﺎﻥ (6 تا 12 ساله) - کرمان 1397</a:t>
            </a:r>
            <a:endParaRPr lang="en-US" dirty="0"/>
          </a:p>
        </p:txBody>
      </p:sp>
      <p:sp>
        <p:nvSpPr>
          <p:cNvPr id="7" name="Slide Number Placeholder 5"/>
          <p:cNvSpPr>
            <a:spLocks noGrp="1"/>
          </p:cNvSpPr>
          <p:nvPr>
            <p:ph type="sldNum" sz="quarter" idx="12"/>
          </p:nvPr>
        </p:nvSpPr>
        <p:spPr>
          <a:xfrm>
            <a:off x="10558463" y="5956300"/>
            <a:ext cx="1016000" cy="365125"/>
          </a:xfrm>
        </p:spPr>
        <p:txBody>
          <a:bodyPr/>
          <a:lstStyle>
            <a:lvl1pPr>
              <a:defRPr smtClean="0">
                <a:solidFill>
                  <a:schemeClr val="accent1">
                    <a:lumMod val="75000"/>
                    <a:lumOff val="25000"/>
                  </a:schemeClr>
                </a:solidFill>
              </a:defRPr>
            </a:lvl1pPr>
          </a:lstStyle>
          <a:p>
            <a:pPr>
              <a:defRPr/>
            </a:pPr>
            <a:fld id="{7A90F4FF-DBC9-487C-A50C-BDE2F8B5ADF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3"/>
          <p:cNvSpPr>
            <a:spLocks noChangeAspect="1"/>
          </p:cNvSpPr>
          <p:nvPr/>
        </p:nvSpPr>
        <p:spPr>
          <a:xfrm>
            <a:off x="439738" y="614363"/>
            <a:ext cx="11309350" cy="118903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CF27D23-914E-4926-B16D-B8919B1165D9}" type="datetime1">
              <a:rPr lang="en-US"/>
              <a:pPr>
                <a:defRPr/>
              </a:pPr>
              <a:t>7/22/2019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fa-IR"/>
              <a:t>کارگاه ﻣﻬﺎﺭﺕﻫﺎی ﺯﻧﺪﮔﯽ ﺑﺮﺍی ﮐﻮﺩﮐﺎﻥ (6 تا 12 ساله) - کرمان 1397</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F1E89A7-7891-48D2-9114-48DAB098853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a:spLocks noChangeAspect="1"/>
          </p:cNvSpPr>
          <p:nvPr/>
        </p:nvSpPr>
        <p:spPr>
          <a:xfrm>
            <a:off x="8839200" y="600075"/>
            <a:ext cx="2906713" cy="5816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a:xfrm>
            <a:off x="8993188" y="5956300"/>
            <a:ext cx="1328737" cy="365125"/>
          </a:xfrm>
        </p:spPr>
        <p:txBody>
          <a:bodyPr/>
          <a:lstStyle>
            <a:lvl1pPr>
              <a:defRPr smtClean="0">
                <a:solidFill>
                  <a:schemeClr val="accent1">
                    <a:lumMod val="75000"/>
                    <a:lumOff val="25000"/>
                  </a:schemeClr>
                </a:solidFill>
              </a:defRPr>
            </a:lvl1pPr>
          </a:lstStyle>
          <a:p>
            <a:pPr>
              <a:defRPr/>
            </a:pPr>
            <a:fld id="{E2BB323C-DA3C-4613-B410-B10E23E03025}" type="datetime1">
              <a:rPr lang="en-US"/>
              <a:pPr>
                <a:defRPr/>
              </a:pPr>
              <a:t>7/22/2019</a:t>
            </a:fld>
            <a:endParaRPr lang="en-US" dirty="0"/>
          </a:p>
        </p:txBody>
      </p:sp>
      <p:sp>
        <p:nvSpPr>
          <p:cNvPr id="6" name="Footer Placeholder 4"/>
          <p:cNvSpPr>
            <a:spLocks noGrp="1"/>
          </p:cNvSpPr>
          <p:nvPr>
            <p:ph type="ftr" sz="quarter" idx="11"/>
          </p:nvPr>
        </p:nvSpPr>
        <p:spPr>
          <a:xfrm>
            <a:off x="774700" y="5951538"/>
            <a:ext cx="7896225" cy="365125"/>
          </a:xfrm>
        </p:spPr>
        <p:txBody>
          <a:bodyPr/>
          <a:lstStyle>
            <a:lvl1pPr>
              <a:defRPr/>
            </a:lvl1pPr>
          </a:lstStyle>
          <a:p>
            <a:pPr>
              <a:defRPr/>
            </a:pPr>
            <a:r>
              <a:rPr lang="fa-IR"/>
              <a:t>کارگاه ﻣﻬﺎﺭﺕﻫﺎی ﺯﻧﺪﮔﯽ ﺑﺮﺍی ﮐﻮﺩﮐﺎﻥ (6 تا 12 ساله) - کرمان 1397</a:t>
            </a:r>
            <a:endParaRPr lang="en-US" dirty="0"/>
          </a:p>
        </p:txBody>
      </p:sp>
      <p:sp>
        <p:nvSpPr>
          <p:cNvPr id="7" name="Slide Number Placeholder 5"/>
          <p:cNvSpPr>
            <a:spLocks noGrp="1"/>
          </p:cNvSpPr>
          <p:nvPr>
            <p:ph type="sldNum" sz="quarter" idx="12"/>
          </p:nvPr>
        </p:nvSpPr>
        <p:spPr>
          <a:xfrm>
            <a:off x="10447338" y="5956300"/>
            <a:ext cx="1163637" cy="365125"/>
          </a:xfrm>
        </p:spPr>
        <p:txBody>
          <a:bodyPr/>
          <a:lstStyle>
            <a:lvl1pPr>
              <a:defRPr smtClean="0">
                <a:solidFill>
                  <a:schemeClr val="accent1">
                    <a:lumMod val="75000"/>
                    <a:lumOff val="25000"/>
                  </a:schemeClr>
                </a:solidFill>
              </a:defRPr>
            </a:lvl1pPr>
          </a:lstStyle>
          <a:p>
            <a:pPr>
              <a:defRPr/>
            </a:pPr>
            <a:fld id="{CC2CECEC-6AAC-4F4A-881A-333D2D0C777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a:spLocks noChangeAspect="1"/>
          </p:cNvSpPr>
          <p:nvPr/>
        </p:nvSpPr>
        <p:spPr>
          <a:xfrm>
            <a:off x="439738" y="614363"/>
            <a:ext cx="11309350" cy="118903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720009" y="2185759"/>
            <a:ext cx="11029615" cy="3678303"/>
          </a:xfrm>
        </p:spPr>
        <p:txBody>
          <a:bodyPr/>
          <a:lstStyle>
            <a:lvl1pPr>
              <a:defRPr b="1">
                <a:cs typeface="B Nazanin" panose="00000400000000000000" pitchFamily="2" charset="-78"/>
              </a:defRPr>
            </a:lvl1pPr>
            <a:lvl2pPr>
              <a:defRPr b="1">
                <a:cs typeface="B Nazanin" panose="00000400000000000000" pitchFamily="2" charset="-78"/>
              </a:defRPr>
            </a:lvl2pPr>
            <a:lvl3pPr>
              <a:defRPr b="1">
                <a:cs typeface="B Nazanin" panose="00000400000000000000" pitchFamily="2" charset="-78"/>
              </a:defRPr>
            </a:lvl3pPr>
            <a:lvl4pPr>
              <a:defRPr b="1">
                <a:cs typeface="B Nazanin" panose="00000400000000000000" pitchFamily="2" charset="-78"/>
              </a:defRPr>
            </a:lvl4pPr>
            <a:lvl5pPr>
              <a:defRPr b="1">
                <a:cs typeface="B Nazanin" panose="00000400000000000000" pitchFamily="2" charset="-7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38D473D0-29FB-4997-8479-D140CCAB40A1}" type="datetime1">
              <a:rPr lang="en-US"/>
              <a:pPr>
                <a:defRPr/>
              </a:pPr>
              <a:t>7/22/2019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fa-IR"/>
              <a:t>کارگاه ﻣﻬﺎﺭﺕﻫﺎی ﺯﻧﺪﮔﯽ ﺑﺮﺍی ﮐﻮﺩﮐﺎﻥ (6 تا 12 ساله) - کرمان 1397</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F7006E9-8645-4E6F-8CE9-025F6DDD65B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a:spLocks noChangeAspect="1"/>
          </p:cNvSpPr>
          <p:nvPr/>
        </p:nvSpPr>
        <p:spPr>
          <a:xfrm>
            <a:off x="447675" y="5141913"/>
            <a:ext cx="11290300" cy="125888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smtClean="0">
                <a:solidFill>
                  <a:schemeClr val="accent1">
                    <a:lumMod val="75000"/>
                    <a:lumOff val="25000"/>
                  </a:schemeClr>
                </a:solidFill>
              </a:defRPr>
            </a:lvl1pPr>
          </a:lstStyle>
          <a:p>
            <a:pPr>
              <a:defRPr/>
            </a:pPr>
            <a:fld id="{F8645D05-6A00-4C0A-9C78-1CCABD78926F}" type="datetime1">
              <a:rPr lang="en-US"/>
              <a:pPr>
                <a:defRPr/>
              </a:pPr>
              <a:t>7/22/2019</a:t>
            </a:fld>
            <a:endParaRPr lang="en-US" dirty="0"/>
          </a:p>
        </p:txBody>
      </p:sp>
      <p:sp>
        <p:nvSpPr>
          <p:cNvPr id="6"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fa-IR"/>
              <a:t>کارگاه ﻣﻬﺎﺭﺕﻫﺎی ﺯﻧﺪﮔﯽ ﺑﺮﺍی ﮐﻮﺩﮐﺎﻥ (6 تا 12 ساله) - کرمان 1397</a:t>
            </a:r>
            <a:endParaRPr lang="en-US" dirty="0"/>
          </a:p>
        </p:txBody>
      </p:sp>
      <p:sp>
        <p:nvSpPr>
          <p:cNvPr id="7" name="Slide Number Placeholder 5"/>
          <p:cNvSpPr>
            <a:spLocks noGrp="1"/>
          </p:cNvSpPr>
          <p:nvPr>
            <p:ph type="sldNum" sz="quarter" idx="12"/>
          </p:nvPr>
        </p:nvSpPr>
        <p:spPr/>
        <p:txBody>
          <a:bodyPr/>
          <a:lstStyle>
            <a:lvl1pPr>
              <a:defRPr smtClean="0">
                <a:solidFill>
                  <a:schemeClr val="accent1">
                    <a:lumMod val="75000"/>
                    <a:lumOff val="25000"/>
                  </a:schemeClr>
                </a:solidFill>
              </a:defRPr>
            </a:lvl1pPr>
          </a:lstStyle>
          <a:p>
            <a:pPr>
              <a:defRPr/>
            </a:pPr>
            <a:fld id="{8FF8D3EF-8718-4F41-B96F-AE1E0B20669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a:spLocks noChangeAspect="1"/>
          </p:cNvSpPr>
          <p:nvPr/>
        </p:nvSpPr>
        <p:spPr>
          <a:xfrm>
            <a:off x="446088" y="606425"/>
            <a:ext cx="11299825" cy="12588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p:cNvSpPr>
            <a:spLocks noGrp="1"/>
          </p:cNvSpPr>
          <p:nvPr>
            <p:ph type="dt" sz="half" idx="10"/>
          </p:nvPr>
        </p:nvSpPr>
        <p:spPr/>
        <p:txBody>
          <a:bodyPr/>
          <a:lstStyle>
            <a:lvl1pPr>
              <a:defRPr/>
            </a:lvl1pPr>
          </a:lstStyle>
          <a:p>
            <a:pPr>
              <a:defRPr/>
            </a:pPr>
            <a:fld id="{D79311B9-3AAE-4D0E-8124-1B15326D5E56}" type="datetime1">
              <a:rPr lang="en-US"/>
              <a:pPr>
                <a:defRPr/>
              </a:pPr>
              <a:t>7/22/2019</a:t>
            </a:fld>
            <a:endParaRPr lang="en-US" dirty="0"/>
          </a:p>
        </p:txBody>
      </p:sp>
      <p:sp>
        <p:nvSpPr>
          <p:cNvPr id="7" name="Footer Placeholder 5"/>
          <p:cNvSpPr>
            <a:spLocks noGrp="1"/>
          </p:cNvSpPr>
          <p:nvPr>
            <p:ph type="ftr" sz="quarter" idx="11"/>
          </p:nvPr>
        </p:nvSpPr>
        <p:spPr/>
        <p:txBody>
          <a:bodyPr/>
          <a:lstStyle>
            <a:lvl1pPr>
              <a:defRPr/>
            </a:lvl1pPr>
          </a:lstStyle>
          <a:p>
            <a:pPr>
              <a:defRPr/>
            </a:pPr>
            <a:r>
              <a:rPr lang="fa-IR"/>
              <a:t>کارگاه ﻣﻬﺎﺭﺕﻫﺎی ﺯﻧﺪﮔﯽ ﺑﺮﺍی ﮐﻮﺩﮐﺎﻥ (6 تا 12 ساله) - کرمان 1397</a:t>
            </a: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B60E2AB3-3E32-48E7-B3CC-8C973EC41A7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a:spLocks noChangeAspect="1"/>
          </p:cNvSpPr>
          <p:nvPr/>
        </p:nvSpPr>
        <p:spPr>
          <a:xfrm>
            <a:off x="446088" y="606425"/>
            <a:ext cx="11299825" cy="12588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DDC3FD16-3E15-4E6C-85DA-6FD191304D5C}" type="datetime1">
              <a:rPr lang="en-US"/>
              <a:pPr>
                <a:defRPr/>
              </a:pPr>
              <a:t>7/22/2019</a:t>
            </a:fld>
            <a:endParaRPr lang="en-US" dirty="0"/>
          </a:p>
        </p:txBody>
      </p:sp>
      <p:sp>
        <p:nvSpPr>
          <p:cNvPr id="9" name="Footer Placeholder 7"/>
          <p:cNvSpPr>
            <a:spLocks noGrp="1"/>
          </p:cNvSpPr>
          <p:nvPr>
            <p:ph type="ftr" sz="quarter" idx="11"/>
          </p:nvPr>
        </p:nvSpPr>
        <p:spPr/>
        <p:txBody>
          <a:bodyPr/>
          <a:lstStyle>
            <a:lvl1pPr>
              <a:defRPr/>
            </a:lvl1pPr>
          </a:lstStyle>
          <a:p>
            <a:pPr>
              <a:defRPr/>
            </a:pPr>
            <a:r>
              <a:rPr lang="fa-IR"/>
              <a:t>کارگاه ﻣﻬﺎﺭﺕﻫﺎی ﺯﻧﺪﮔﯽ ﺑﺮﺍی ﮐﻮﺩﮐﺎﻥ (6 تا 12 ساله) - کرمان 1397</a:t>
            </a:r>
            <a:endParaRPr lang="en-US" dirty="0"/>
          </a:p>
        </p:txBody>
      </p:sp>
      <p:sp>
        <p:nvSpPr>
          <p:cNvPr id="10" name="Slide Number Placeholder 8"/>
          <p:cNvSpPr>
            <a:spLocks noGrp="1"/>
          </p:cNvSpPr>
          <p:nvPr>
            <p:ph type="sldNum" sz="quarter" idx="12"/>
          </p:nvPr>
        </p:nvSpPr>
        <p:spPr/>
        <p:txBody>
          <a:bodyPr/>
          <a:lstStyle>
            <a:lvl1pPr>
              <a:defRPr/>
            </a:lvl1pPr>
          </a:lstStyle>
          <a:p>
            <a:pPr>
              <a:defRPr/>
            </a:pPr>
            <a:fld id="{88293C57-E869-44FC-B319-1711B1A28BC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a:spLocks noChangeAspect="1"/>
          </p:cNvSpPr>
          <p:nvPr/>
        </p:nvSpPr>
        <p:spPr>
          <a:xfrm>
            <a:off x="441325" y="606425"/>
            <a:ext cx="11299825" cy="12588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C08BF90B-7666-46C5-A498-92AAF81351D3}" type="datetime1">
              <a:rPr lang="en-US"/>
              <a:pPr>
                <a:defRPr/>
              </a:pPr>
              <a:t>7/22/2019</a:t>
            </a:fld>
            <a:endParaRPr lang="en-US" dirty="0"/>
          </a:p>
        </p:txBody>
      </p:sp>
      <p:sp>
        <p:nvSpPr>
          <p:cNvPr id="5" name="Footer Placeholder 3"/>
          <p:cNvSpPr>
            <a:spLocks noGrp="1"/>
          </p:cNvSpPr>
          <p:nvPr>
            <p:ph type="ftr" sz="quarter" idx="11"/>
          </p:nvPr>
        </p:nvSpPr>
        <p:spPr/>
        <p:txBody>
          <a:bodyPr/>
          <a:lstStyle>
            <a:lvl1pPr>
              <a:defRPr/>
            </a:lvl1pPr>
          </a:lstStyle>
          <a:p>
            <a:pPr>
              <a:defRPr/>
            </a:pPr>
            <a:r>
              <a:rPr lang="fa-IR"/>
              <a:t>کارگاه ﻣﻬﺎﺭﺕﻫﺎی ﺯﻧﺪﮔﯽ ﺑﺮﺍی ﮐﻮﺩﮐﺎﻥ (6 تا 12 ساله) - کرمان 1397</a:t>
            </a: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71A380BD-CE0D-48B8-95EF-507702264A9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A78236-74F9-45AE-9007-896E212C9A27}" type="datetime1">
              <a:rPr lang="en-US"/>
              <a:pPr>
                <a:defRPr/>
              </a:pPr>
              <a:t>7/22/2019</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fa-IR"/>
              <a:t>کارگاه ﻣﻬﺎﺭﺕﻫﺎی ﺯﻧﺪﮔﯽ ﺑﺮﺍی ﮐﻮﺩﮐﺎﻥ (6 تا 12 ساله) - کرمان 1397</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E6B4804-146B-490C-AC58-C8A34732A0E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a:spLocks noChangeAspect="1"/>
          </p:cNvSpPr>
          <p:nvPr/>
        </p:nvSpPr>
        <p:spPr>
          <a:xfrm>
            <a:off x="447675" y="5141913"/>
            <a:ext cx="11298238" cy="127476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smtClean="0">
                <a:solidFill>
                  <a:schemeClr val="accent1">
                    <a:lumMod val="75000"/>
                    <a:lumOff val="25000"/>
                  </a:schemeClr>
                </a:solidFill>
              </a:defRPr>
            </a:lvl1pPr>
          </a:lstStyle>
          <a:p>
            <a:pPr>
              <a:defRPr/>
            </a:pPr>
            <a:fld id="{982C1FED-374D-4696-98D0-A3AAB0560A47}" type="datetime1">
              <a:rPr lang="en-US"/>
              <a:pPr>
                <a:defRPr/>
              </a:pPr>
              <a:t>7/22/2019</a:t>
            </a:fld>
            <a:endParaRPr lang="en-US" dirty="0"/>
          </a:p>
        </p:txBody>
      </p:sp>
      <p:sp>
        <p:nvSpPr>
          <p:cNvPr id="7"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fa-IR"/>
              <a:t>کارگاه ﻣﻬﺎﺭﺕﻫﺎی ﺯﻧﺪﮔﯽ ﺑﺮﺍی ﮐﻮﺩﮐﺎﻥ (6 تا 12 ساله) - کرمان 1397</a:t>
            </a:r>
            <a:endParaRPr lang="en-US" dirty="0"/>
          </a:p>
        </p:txBody>
      </p:sp>
      <p:sp>
        <p:nvSpPr>
          <p:cNvPr id="8" name="Slide Number Placeholder 6"/>
          <p:cNvSpPr>
            <a:spLocks noGrp="1"/>
          </p:cNvSpPr>
          <p:nvPr>
            <p:ph type="sldNum" sz="quarter" idx="12"/>
          </p:nvPr>
        </p:nvSpPr>
        <p:spPr/>
        <p:txBody>
          <a:bodyPr/>
          <a:lstStyle>
            <a:lvl1pPr>
              <a:defRPr smtClean="0">
                <a:solidFill>
                  <a:schemeClr val="accent1">
                    <a:lumMod val="75000"/>
                    <a:lumOff val="25000"/>
                  </a:schemeClr>
                </a:solidFill>
              </a:defRPr>
            </a:lvl1pPr>
          </a:lstStyle>
          <a:p>
            <a:pPr>
              <a:defRPr/>
            </a:pPr>
            <a:fld id="{2BC7DF40-ED32-46A6-B40F-9C7E4423041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2E025A6-3309-45FD-A7A5-C6B585CB8314}" type="datetime1">
              <a:rPr lang="en-US"/>
              <a:pPr>
                <a:defRPr/>
              </a:pPr>
              <a:t>7/22/2019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fa-IR"/>
              <a:t>کارگاه ﻣﻬﺎﺭﺕﻫﺎی ﺯﻧﺪﮔﯽ ﺑﺮﺍی ﮐﻮﺩﮐﺎﻥ (6 تا 12 ساله) - کرمان 1397</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01610A6-6112-4A84-A974-EF115617B7F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025" y="704850"/>
            <a:ext cx="11029950" cy="118903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581025" y="2335213"/>
            <a:ext cx="11029950" cy="3524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605713" y="5956300"/>
            <a:ext cx="2844800" cy="365125"/>
          </a:xfrm>
          <a:prstGeom prst="rect">
            <a:avLst/>
          </a:prstGeom>
        </p:spPr>
        <p:txBody>
          <a:bodyPr vert="horz" lIns="91440" tIns="45720" rIns="91440" bIns="45720" rtlCol="0" anchor="ctr"/>
          <a:lstStyle>
            <a:lvl1pPr algn="r" rtl="0" fontAlgn="auto">
              <a:spcBef>
                <a:spcPts val="0"/>
              </a:spcBef>
              <a:spcAft>
                <a:spcPts val="0"/>
              </a:spcAft>
              <a:defRPr sz="900" smtClean="0">
                <a:solidFill>
                  <a:schemeClr val="accent2"/>
                </a:solidFill>
                <a:latin typeface="+mn-lt"/>
                <a:cs typeface="+mn-cs"/>
              </a:defRPr>
            </a:lvl1pPr>
          </a:lstStyle>
          <a:p>
            <a:pPr>
              <a:defRPr/>
            </a:pPr>
            <a:fld id="{D2349140-993E-4ACC-998B-EC7F670CB3B7}" type="datetime1">
              <a:rPr lang="en-US"/>
              <a:pPr>
                <a:defRPr/>
              </a:pPr>
              <a:t>7/22/2019</a:t>
            </a:fld>
            <a:endParaRPr lang="en-US" dirty="0"/>
          </a:p>
        </p:txBody>
      </p:sp>
      <p:sp>
        <p:nvSpPr>
          <p:cNvPr id="5" name="Footer Placeholder 4"/>
          <p:cNvSpPr>
            <a:spLocks noGrp="1"/>
          </p:cNvSpPr>
          <p:nvPr>
            <p:ph type="ftr" sz="quarter" idx="3"/>
          </p:nvPr>
        </p:nvSpPr>
        <p:spPr>
          <a:xfrm>
            <a:off x="581025" y="5951538"/>
            <a:ext cx="6916738" cy="365125"/>
          </a:xfrm>
          <a:prstGeom prst="rect">
            <a:avLst/>
          </a:prstGeom>
        </p:spPr>
        <p:txBody>
          <a:bodyPr vert="horz" lIns="91440" tIns="45720" rIns="91440" bIns="45720" rtlCol="0" anchor="ctr"/>
          <a:lstStyle>
            <a:lvl1pPr algn="l" rtl="0" fontAlgn="auto">
              <a:spcBef>
                <a:spcPts val="0"/>
              </a:spcBef>
              <a:spcAft>
                <a:spcPts val="0"/>
              </a:spcAft>
              <a:defRPr sz="900" cap="all">
                <a:solidFill>
                  <a:schemeClr val="accent2"/>
                </a:solidFill>
                <a:latin typeface="+mn-lt"/>
                <a:cs typeface="+mn-cs"/>
              </a:defRPr>
            </a:lvl1pPr>
          </a:lstStyle>
          <a:p>
            <a:pPr>
              <a:defRPr/>
            </a:pPr>
            <a:r>
              <a:rPr lang="fa-IR"/>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4"/>
          </p:nvPr>
        </p:nvSpPr>
        <p:spPr>
          <a:xfrm>
            <a:off x="10558463" y="5956300"/>
            <a:ext cx="1052512" cy="365125"/>
          </a:xfrm>
          <a:prstGeom prst="rect">
            <a:avLst/>
          </a:prstGeom>
        </p:spPr>
        <p:txBody>
          <a:bodyPr vert="horz" lIns="91440" tIns="45720" rIns="91440" bIns="45720" rtlCol="0" anchor="ctr"/>
          <a:lstStyle>
            <a:lvl1pPr algn="r" rtl="0" fontAlgn="auto">
              <a:spcBef>
                <a:spcPts val="0"/>
              </a:spcBef>
              <a:spcAft>
                <a:spcPts val="0"/>
              </a:spcAft>
              <a:defRPr sz="900" smtClean="0">
                <a:solidFill>
                  <a:schemeClr val="accent2"/>
                </a:solidFill>
                <a:latin typeface="+mn-lt"/>
                <a:cs typeface="+mn-cs"/>
              </a:defRPr>
            </a:lvl1pPr>
          </a:lstStyle>
          <a:p>
            <a:pPr>
              <a:defRPr/>
            </a:pPr>
            <a:fld id="{2151A1CA-3C0F-4A62-A8DD-7DFC2C977400}" type="slidenum">
              <a:rPr lang="en-US"/>
              <a:pPr>
                <a:defRPr/>
              </a:pPr>
              <a:t>‹#›</a:t>
            </a:fld>
            <a:endParaRPr lang="en-US" dirty="0"/>
          </a:p>
        </p:txBody>
      </p:sp>
      <p:sp>
        <p:nvSpPr>
          <p:cNvPr id="9" name="Rectangle 8"/>
          <p:cNvSpPr/>
          <p:nvPr/>
        </p:nvSpPr>
        <p:spPr>
          <a:xfrm>
            <a:off x="446088" y="457200"/>
            <a:ext cx="3703637" cy="952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275" y="454025"/>
            <a:ext cx="3703638" cy="9842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00" y="457200"/>
            <a:ext cx="3703638" cy="9207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57" r:id="rId7"/>
    <p:sldLayoutId id="2147484165" r:id="rId8"/>
    <p:sldLayoutId id="2147484158" r:id="rId9"/>
    <p:sldLayoutId id="2147484166" r:id="rId10"/>
    <p:sldLayoutId id="2147484167" r:id="rId11"/>
  </p:sldLayoutIdLst>
  <p:hf hdr="0" dt="0"/>
  <p:txStyles>
    <p:titleStyle>
      <a:lvl1pPr algn="l" defTabSz="457200" rtl="1" fontAlgn="base">
        <a:spcBef>
          <a:spcPct val="0"/>
        </a:spcBef>
        <a:spcAft>
          <a:spcPct val="0"/>
        </a:spcAft>
        <a:defRPr sz="2800" kern="1200" cap="all">
          <a:solidFill>
            <a:schemeClr val="bg1"/>
          </a:solidFill>
          <a:latin typeface="+mj-lt"/>
          <a:ea typeface="+mj-ea"/>
          <a:cs typeface="+mj-cs"/>
        </a:defRPr>
      </a:lvl1pPr>
      <a:lvl2pPr algn="l" defTabSz="457200" rtl="1" fontAlgn="base">
        <a:spcBef>
          <a:spcPct val="0"/>
        </a:spcBef>
        <a:spcAft>
          <a:spcPct val="0"/>
        </a:spcAft>
        <a:defRPr sz="2800">
          <a:solidFill>
            <a:schemeClr val="bg1"/>
          </a:solidFill>
          <a:latin typeface="Gill Sans MT" pitchFamily="34" charset="0"/>
        </a:defRPr>
      </a:lvl2pPr>
      <a:lvl3pPr algn="l" defTabSz="457200" rtl="1" fontAlgn="base">
        <a:spcBef>
          <a:spcPct val="0"/>
        </a:spcBef>
        <a:spcAft>
          <a:spcPct val="0"/>
        </a:spcAft>
        <a:defRPr sz="2800">
          <a:solidFill>
            <a:schemeClr val="bg1"/>
          </a:solidFill>
          <a:latin typeface="Gill Sans MT" pitchFamily="34" charset="0"/>
        </a:defRPr>
      </a:lvl3pPr>
      <a:lvl4pPr algn="l" defTabSz="457200" rtl="1" fontAlgn="base">
        <a:spcBef>
          <a:spcPct val="0"/>
        </a:spcBef>
        <a:spcAft>
          <a:spcPct val="0"/>
        </a:spcAft>
        <a:defRPr sz="2800">
          <a:solidFill>
            <a:schemeClr val="bg1"/>
          </a:solidFill>
          <a:latin typeface="Gill Sans MT" pitchFamily="34" charset="0"/>
        </a:defRPr>
      </a:lvl4pPr>
      <a:lvl5pPr algn="l" defTabSz="457200" rtl="1" fontAlgn="base">
        <a:spcBef>
          <a:spcPct val="0"/>
        </a:spcBef>
        <a:spcAft>
          <a:spcPct val="0"/>
        </a:spcAft>
        <a:defRPr sz="2800">
          <a:solidFill>
            <a:schemeClr val="bg1"/>
          </a:solidFill>
          <a:latin typeface="Gill Sans MT" pitchFamily="34" charset="0"/>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4800" indent="-304800" algn="r" defTabSz="457200" rtl="1" fontAlgn="base">
        <a:spcBef>
          <a:spcPct val="20000"/>
        </a:spcBef>
        <a:spcAft>
          <a:spcPts val="600"/>
        </a:spcAft>
        <a:buClr>
          <a:schemeClr val="accent2"/>
        </a:buClr>
        <a:buSzPct val="92000"/>
        <a:buFont typeface="Wingdings 2" pitchFamily="18" charset="2"/>
        <a:buChar char=""/>
        <a:defRPr kern="1200">
          <a:solidFill>
            <a:schemeClr val="tx2"/>
          </a:solidFill>
          <a:latin typeface="+mn-lt"/>
          <a:ea typeface="+mn-ea"/>
          <a:cs typeface="+mn-cs"/>
        </a:defRPr>
      </a:lvl1pPr>
      <a:lvl2pPr marL="628650" indent="-304800" algn="r" defTabSz="457200" rtl="1" fontAlgn="base">
        <a:spcBef>
          <a:spcPct val="20000"/>
        </a:spcBef>
        <a:spcAft>
          <a:spcPts val="600"/>
        </a:spcAft>
        <a:buClr>
          <a:schemeClr val="accent2"/>
        </a:buClr>
        <a:buSzPct val="92000"/>
        <a:buFont typeface="Wingdings 2" pitchFamily="18" charset="2"/>
        <a:buChar char=""/>
        <a:defRPr sz="1600" kern="1200">
          <a:solidFill>
            <a:schemeClr val="tx2"/>
          </a:solidFill>
          <a:latin typeface="+mn-lt"/>
          <a:ea typeface="+mn-ea"/>
          <a:cs typeface="+mn-cs"/>
        </a:defRPr>
      </a:lvl2pPr>
      <a:lvl3pPr marL="898525" indent="-269875" algn="r" defTabSz="457200" rtl="1" fontAlgn="base">
        <a:spcBef>
          <a:spcPct val="20000"/>
        </a:spcBef>
        <a:spcAft>
          <a:spcPts val="600"/>
        </a:spcAft>
        <a:buClr>
          <a:schemeClr val="accent2"/>
        </a:buClr>
        <a:buSzPct val="92000"/>
        <a:buFont typeface="Wingdings 2" pitchFamily="18" charset="2"/>
        <a:buChar char=""/>
        <a:defRPr sz="1400" kern="1200">
          <a:solidFill>
            <a:schemeClr val="tx2"/>
          </a:solidFill>
          <a:latin typeface="+mn-lt"/>
          <a:ea typeface="+mn-ea"/>
          <a:cs typeface="+mn-cs"/>
        </a:defRPr>
      </a:lvl3pPr>
      <a:lvl4pPr marL="1241425" indent="-233363" algn="r" defTabSz="457200" rtl="1" fontAlgn="base">
        <a:spcBef>
          <a:spcPct val="20000"/>
        </a:spcBef>
        <a:spcAft>
          <a:spcPts val="600"/>
        </a:spcAft>
        <a:buClr>
          <a:schemeClr val="accent2"/>
        </a:buClr>
        <a:buSzPct val="92000"/>
        <a:buFont typeface="Wingdings 2" pitchFamily="18" charset="2"/>
        <a:buChar char=""/>
        <a:defRPr sz="1200" kern="1200">
          <a:solidFill>
            <a:schemeClr val="tx2"/>
          </a:solidFill>
          <a:latin typeface="+mn-lt"/>
          <a:ea typeface="+mn-ea"/>
          <a:cs typeface="+mn-cs"/>
        </a:defRPr>
      </a:lvl4pPr>
      <a:lvl5pPr marL="1601788" indent="-233363" algn="r" defTabSz="457200" rtl="1" fontAlgn="base">
        <a:spcBef>
          <a:spcPct val="20000"/>
        </a:spcBef>
        <a:spcAft>
          <a:spcPts val="600"/>
        </a:spcAft>
        <a:buClr>
          <a:schemeClr val="accent2"/>
        </a:buClr>
        <a:buSzPct val="92000"/>
        <a:buFont typeface="Wingdings 2"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upload.wikimedia.org/wikipedia/commons/0/0d/Transactional_comm_model.jp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6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025" y="1020763"/>
            <a:ext cx="10993438" cy="1095375"/>
          </a:xfrm>
        </p:spPr>
        <p:txBody>
          <a:bodyPr/>
          <a:lstStyle/>
          <a:p>
            <a:pPr algn="ctr" fontAlgn="auto">
              <a:spcAft>
                <a:spcPts val="0"/>
              </a:spcAft>
              <a:defRPr/>
            </a:pPr>
            <a:r>
              <a:rPr lang="fa-IR" sz="5400" dirty="0">
                <a:solidFill>
                  <a:srgbClr val="FF0000"/>
                </a:solidFill>
              </a:rPr>
              <a:t>ارتباط موثر</a:t>
            </a:r>
            <a:endParaRPr lang="fa-IR" sz="5400" dirty="0"/>
          </a:p>
        </p:txBody>
      </p:sp>
      <p:sp>
        <p:nvSpPr>
          <p:cNvPr id="3" name="Subtitle 2"/>
          <p:cNvSpPr>
            <a:spLocks noGrp="1"/>
          </p:cNvSpPr>
          <p:nvPr>
            <p:ph type="subTitle" idx="1"/>
          </p:nvPr>
        </p:nvSpPr>
        <p:spPr>
          <a:xfrm>
            <a:off x="528638" y="2038350"/>
            <a:ext cx="10979150" cy="325438"/>
          </a:xfrm>
        </p:spPr>
        <p:txBody>
          <a:bodyPr rtlCol="0">
            <a:noAutofit/>
          </a:bodyPr>
          <a:lstStyle/>
          <a:p>
            <a:pPr algn="ctr" fontAlgn="auto">
              <a:defRPr/>
            </a:pPr>
            <a:r>
              <a:rPr lang="fa-IR" dirty="0">
                <a:cs typeface="B Titr" panose="00000700000000000000" pitchFamily="2" charset="-78"/>
              </a:rPr>
              <a:t>مدرس: </a:t>
            </a:r>
          </a:p>
          <a:p>
            <a:pPr algn="ctr" fontAlgn="auto">
              <a:defRPr/>
            </a:pPr>
            <a:r>
              <a:rPr lang="fa-IR" dirty="0">
                <a:cs typeface="B Titr" panose="00000700000000000000" pitchFamily="2" charset="-78"/>
              </a:rPr>
              <a:t>رزیتا داوری آشتیانی</a:t>
            </a:r>
          </a:p>
          <a:p>
            <a:pPr algn="ctr" fontAlgn="auto">
              <a:defRPr/>
            </a:pPr>
            <a:r>
              <a:rPr lang="fa-IR" dirty="0">
                <a:cs typeface="B Titr" panose="00000700000000000000" pitchFamily="2" charset="-78"/>
              </a:rPr>
              <a:t>فوق تخصص روانپزشکی کودک و نوجوان</a:t>
            </a:r>
          </a:p>
        </p:txBody>
      </p:sp>
      <p:sp>
        <p:nvSpPr>
          <p:cNvPr id="6" name="Subtitle 2"/>
          <p:cNvSpPr txBox="1">
            <a:spLocks/>
          </p:cNvSpPr>
          <p:nvPr/>
        </p:nvSpPr>
        <p:spPr bwMode="gray">
          <a:xfrm>
            <a:off x="581025" y="722313"/>
            <a:ext cx="11220450" cy="338137"/>
          </a:xfrm>
          <a:prstGeom prst="rect">
            <a:avLst/>
          </a:prstGeom>
        </p:spPr>
        <p:txBody>
          <a:bodyPr>
            <a:normAutofit/>
          </a:bodyPr>
          <a:lstStyle>
            <a:lvl1pPr marL="0" indent="0" algn="l" defTabSz="457200" rtl="1"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r" fontAlgn="auto">
              <a:defRPr/>
            </a:pPr>
            <a:r>
              <a:rPr lang="fa-IR" sz="1400" b="1" dirty="0">
                <a:solidFill>
                  <a:schemeClr val="tx1"/>
                </a:solidFill>
                <a:effectLst>
                  <a:outerShdw blurRad="38100" dist="38100" dir="2700000" algn="tl">
                    <a:srgbClr val="000000">
                      <a:alpha val="43137"/>
                    </a:srgbClr>
                  </a:outerShdw>
                </a:effectLst>
                <a:cs typeface="B Mitra" panose="00000400000000000000" pitchFamily="2" charset="-78"/>
              </a:rPr>
              <a:t>انجمن روانپزشکی کودک و نوجوان ایران</a:t>
            </a:r>
          </a:p>
        </p:txBody>
      </p:sp>
      <p:pic>
        <p:nvPicPr>
          <p:cNvPr id="11269" name="Picture 5" descr="communication.gif"/>
          <p:cNvPicPr>
            <a:picLocks noChangeAspect="1"/>
          </p:cNvPicPr>
          <p:nvPr/>
        </p:nvPicPr>
        <p:blipFill>
          <a:blip r:embed="rId3"/>
          <a:srcRect/>
          <a:stretch>
            <a:fillRect/>
          </a:stretch>
        </p:blipFill>
        <p:spPr bwMode="auto">
          <a:xfrm>
            <a:off x="3187700" y="3551238"/>
            <a:ext cx="5905500" cy="178593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a:xfrm>
            <a:off x="720725" y="2185988"/>
            <a:ext cx="11028363" cy="3678237"/>
          </a:xfrm>
        </p:spPr>
        <p:txBody>
          <a:bodyPr/>
          <a:lstStyle/>
          <a:p>
            <a:endParaRPr lang="fa-IR" smtClean="0"/>
          </a:p>
          <a:p>
            <a:endParaRPr lang="fa-IR" smtClean="0"/>
          </a:p>
          <a:p>
            <a:r>
              <a:rPr lang="fa-IR" sz="3200" smtClean="0"/>
              <a:t>در ارتباط کلامی مؤثر، کلمات باید به درستی انتخاب شوند</a:t>
            </a:r>
          </a:p>
          <a:p>
            <a:endParaRPr lang="fa-IR" sz="3200" smtClean="0"/>
          </a:p>
          <a:p>
            <a:endParaRPr lang="fa-IR" sz="3200" smtClean="0"/>
          </a:p>
          <a:p>
            <a:r>
              <a:rPr lang="fa-IR" sz="3200" smtClean="0"/>
              <a:t>از کلمات واضح و مشخص برای بیان منظور خود استفاده شود</a:t>
            </a:r>
          </a:p>
        </p:txBody>
      </p:sp>
      <p:sp>
        <p:nvSpPr>
          <p:cNvPr id="3" name="Title 2"/>
          <p:cNvSpPr>
            <a:spLocks noGrp="1"/>
          </p:cNvSpPr>
          <p:nvPr>
            <p:ph type="title"/>
          </p:nvPr>
        </p:nvSpPr>
        <p:spPr>
          <a:xfrm>
            <a:off x="581025" y="701675"/>
            <a:ext cx="11029950" cy="1014413"/>
          </a:xfrm>
        </p:spPr>
        <p:txBody>
          <a:bodyPr/>
          <a:lstStyle/>
          <a:p>
            <a:pPr algn="ctr" fontAlgn="auto">
              <a:spcAft>
                <a:spcPts val="0"/>
              </a:spcAft>
              <a:defRPr/>
            </a:pPr>
            <a:r>
              <a:rPr lang="fa-IR" sz="4400" dirty="0"/>
              <a:t>مهارت ارتباط کلامی</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2643" name="Content Placeholder 2"/>
          <p:cNvSpPr>
            <a:spLocks noGrp="1"/>
          </p:cNvSpPr>
          <p:nvPr>
            <p:ph idx="1"/>
          </p:nvPr>
        </p:nvSpPr>
        <p:spPr>
          <a:xfrm>
            <a:off x="720725" y="2185988"/>
            <a:ext cx="11028363" cy="3678237"/>
          </a:xfrm>
        </p:spPr>
        <p:txBody>
          <a:bodyPr/>
          <a:lstStyle/>
          <a:p>
            <a:endParaRPr lang="fa-IR" smtClean="0"/>
          </a:p>
        </p:txBody>
      </p:sp>
      <p:sp>
        <p:nvSpPr>
          <p:cNvPr id="11264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87B641-0356-4FD5-B8A9-E7E2CEAC7B3C}" type="slidenum">
              <a:rPr lang="en-US"/>
              <a:pPr fontAlgn="base">
                <a:spcBef>
                  <a:spcPct val="0"/>
                </a:spcBef>
                <a:spcAft>
                  <a:spcPct val="0"/>
                </a:spcAft>
              </a:pPr>
              <a:t>100</a:t>
            </a:fld>
            <a:endParaRPr lang="en-US"/>
          </a:p>
        </p:txBody>
      </p:sp>
      <p:pic>
        <p:nvPicPr>
          <p:cNvPr id="11264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3667" name="Content Placeholder 2"/>
          <p:cNvSpPr>
            <a:spLocks noGrp="1"/>
          </p:cNvSpPr>
          <p:nvPr>
            <p:ph idx="1"/>
          </p:nvPr>
        </p:nvSpPr>
        <p:spPr>
          <a:xfrm>
            <a:off x="720725" y="2185988"/>
            <a:ext cx="11028363" cy="3678237"/>
          </a:xfrm>
        </p:spPr>
        <p:txBody>
          <a:bodyPr/>
          <a:lstStyle/>
          <a:p>
            <a:endParaRPr lang="fa-IR" smtClean="0"/>
          </a:p>
        </p:txBody>
      </p:sp>
      <p:sp>
        <p:nvSpPr>
          <p:cNvPr id="11366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CAC9DC-A8A9-4668-80C2-70A8FF7D10EF}" type="slidenum">
              <a:rPr lang="en-US"/>
              <a:pPr fontAlgn="base">
                <a:spcBef>
                  <a:spcPct val="0"/>
                </a:spcBef>
                <a:spcAft>
                  <a:spcPct val="0"/>
                </a:spcAft>
              </a:pPr>
              <a:t>101</a:t>
            </a:fld>
            <a:endParaRPr lang="en-US"/>
          </a:p>
        </p:txBody>
      </p:sp>
      <p:pic>
        <p:nvPicPr>
          <p:cNvPr id="11366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4691" name="Content Placeholder 2"/>
          <p:cNvSpPr>
            <a:spLocks noGrp="1"/>
          </p:cNvSpPr>
          <p:nvPr>
            <p:ph idx="1"/>
          </p:nvPr>
        </p:nvSpPr>
        <p:spPr>
          <a:xfrm>
            <a:off x="720725" y="2185988"/>
            <a:ext cx="11028363" cy="3678237"/>
          </a:xfrm>
        </p:spPr>
        <p:txBody>
          <a:bodyPr/>
          <a:lstStyle/>
          <a:p>
            <a:endParaRPr lang="fa-IR" smtClean="0"/>
          </a:p>
        </p:txBody>
      </p:sp>
      <p:sp>
        <p:nvSpPr>
          <p:cNvPr id="11469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17D3AD-8712-44C3-B3B6-1F19C6486AE8}" type="slidenum">
              <a:rPr lang="en-US"/>
              <a:pPr fontAlgn="base">
                <a:spcBef>
                  <a:spcPct val="0"/>
                </a:spcBef>
                <a:spcAft>
                  <a:spcPct val="0"/>
                </a:spcAft>
              </a:pPr>
              <a:t>102</a:t>
            </a:fld>
            <a:endParaRPr lang="en-US"/>
          </a:p>
        </p:txBody>
      </p:sp>
      <p:pic>
        <p:nvPicPr>
          <p:cNvPr id="11469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5715" name="Content Placeholder 2"/>
          <p:cNvSpPr>
            <a:spLocks noGrp="1"/>
          </p:cNvSpPr>
          <p:nvPr>
            <p:ph idx="1"/>
          </p:nvPr>
        </p:nvSpPr>
        <p:spPr>
          <a:xfrm>
            <a:off x="720725" y="2185988"/>
            <a:ext cx="11028363" cy="3678237"/>
          </a:xfrm>
        </p:spPr>
        <p:txBody>
          <a:bodyPr/>
          <a:lstStyle/>
          <a:p>
            <a:endParaRPr lang="fa-IR" smtClean="0"/>
          </a:p>
        </p:txBody>
      </p:sp>
      <p:sp>
        <p:nvSpPr>
          <p:cNvPr id="11571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27475F-16F9-427A-A850-D149C8F23DC8}" type="slidenum">
              <a:rPr lang="en-US"/>
              <a:pPr fontAlgn="base">
                <a:spcBef>
                  <a:spcPct val="0"/>
                </a:spcBef>
                <a:spcAft>
                  <a:spcPct val="0"/>
                </a:spcAft>
              </a:pPr>
              <a:t>103</a:t>
            </a:fld>
            <a:endParaRPr lang="en-US"/>
          </a:p>
        </p:txBody>
      </p:sp>
      <p:pic>
        <p:nvPicPr>
          <p:cNvPr id="11571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6739" name="Content Placeholder 2"/>
          <p:cNvSpPr>
            <a:spLocks noGrp="1"/>
          </p:cNvSpPr>
          <p:nvPr>
            <p:ph idx="1"/>
          </p:nvPr>
        </p:nvSpPr>
        <p:spPr>
          <a:xfrm>
            <a:off x="720725" y="2185988"/>
            <a:ext cx="11028363" cy="3678237"/>
          </a:xfrm>
        </p:spPr>
        <p:txBody>
          <a:bodyPr/>
          <a:lstStyle/>
          <a:p>
            <a:endParaRPr lang="fa-IR" smtClean="0"/>
          </a:p>
        </p:txBody>
      </p:sp>
      <p:sp>
        <p:nvSpPr>
          <p:cNvPr id="11674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A57420-41A0-4F35-97D8-82AA5C8579D3}" type="slidenum">
              <a:rPr lang="en-US"/>
              <a:pPr fontAlgn="base">
                <a:spcBef>
                  <a:spcPct val="0"/>
                </a:spcBef>
                <a:spcAft>
                  <a:spcPct val="0"/>
                </a:spcAft>
              </a:pPr>
              <a:t>104</a:t>
            </a:fld>
            <a:endParaRPr lang="en-US"/>
          </a:p>
        </p:txBody>
      </p:sp>
      <p:pic>
        <p:nvPicPr>
          <p:cNvPr id="11674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7763" name="Content Placeholder 2"/>
          <p:cNvSpPr>
            <a:spLocks noGrp="1"/>
          </p:cNvSpPr>
          <p:nvPr>
            <p:ph idx="1"/>
          </p:nvPr>
        </p:nvSpPr>
        <p:spPr>
          <a:xfrm>
            <a:off x="720725" y="2185988"/>
            <a:ext cx="11028363" cy="3678237"/>
          </a:xfrm>
        </p:spPr>
        <p:txBody>
          <a:bodyPr/>
          <a:lstStyle/>
          <a:p>
            <a:endParaRPr lang="fa-IR" smtClean="0"/>
          </a:p>
        </p:txBody>
      </p:sp>
      <p:sp>
        <p:nvSpPr>
          <p:cNvPr id="11776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F609F8-8318-4258-A4AB-15E45055C646}" type="slidenum">
              <a:rPr lang="en-US"/>
              <a:pPr fontAlgn="base">
                <a:spcBef>
                  <a:spcPct val="0"/>
                </a:spcBef>
                <a:spcAft>
                  <a:spcPct val="0"/>
                </a:spcAft>
              </a:pPr>
              <a:t>105</a:t>
            </a:fld>
            <a:endParaRPr lang="en-US"/>
          </a:p>
        </p:txBody>
      </p:sp>
      <p:pic>
        <p:nvPicPr>
          <p:cNvPr id="11776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8787" name="Content Placeholder 2"/>
          <p:cNvSpPr>
            <a:spLocks noGrp="1"/>
          </p:cNvSpPr>
          <p:nvPr>
            <p:ph idx="1"/>
          </p:nvPr>
        </p:nvSpPr>
        <p:spPr>
          <a:xfrm>
            <a:off x="720725" y="2185988"/>
            <a:ext cx="11028363" cy="3678237"/>
          </a:xfrm>
        </p:spPr>
        <p:txBody>
          <a:bodyPr/>
          <a:lstStyle/>
          <a:p>
            <a:endParaRPr lang="fa-IR" smtClean="0"/>
          </a:p>
        </p:txBody>
      </p:sp>
      <p:sp>
        <p:nvSpPr>
          <p:cNvPr id="11878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F39D50-D6B4-45F7-AE56-021857A6A1DA}" type="slidenum">
              <a:rPr lang="en-US"/>
              <a:pPr fontAlgn="base">
                <a:spcBef>
                  <a:spcPct val="0"/>
                </a:spcBef>
                <a:spcAft>
                  <a:spcPct val="0"/>
                </a:spcAft>
              </a:pPr>
              <a:t>106</a:t>
            </a:fld>
            <a:endParaRPr lang="en-US"/>
          </a:p>
        </p:txBody>
      </p:sp>
      <p:pic>
        <p:nvPicPr>
          <p:cNvPr id="11878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9811" name="Content Placeholder 2"/>
          <p:cNvSpPr>
            <a:spLocks noGrp="1"/>
          </p:cNvSpPr>
          <p:nvPr>
            <p:ph idx="1"/>
          </p:nvPr>
        </p:nvSpPr>
        <p:spPr>
          <a:xfrm>
            <a:off x="720725" y="2185988"/>
            <a:ext cx="11028363" cy="3678237"/>
          </a:xfrm>
        </p:spPr>
        <p:txBody>
          <a:bodyPr/>
          <a:lstStyle/>
          <a:p>
            <a:endParaRPr lang="fa-IR" smtClean="0"/>
          </a:p>
        </p:txBody>
      </p:sp>
      <p:sp>
        <p:nvSpPr>
          <p:cNvPr id="11981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DCD10E-5DC8-4A7E-AA2F-FA9EDF3AACF6}" type="slidenum">
              <a:rPr lang="en-US"/>
              <a:pPr fontAlgn="base">
                <a:spcBef>
                  <a:spcPct val="0"/>
                </a:spcBef>
                <a:spcAft>
                  <a:spcPct val="0"/>
                </a:spcAft>
              </a:pPr>
              <a:t>107</a:t>
            </a:fld>
            <a:endParaRPr lang="en-US"/>
          </a:p>
        </p:txBody>
      </p:sp>
      <p:pic>
        <p:nvPicPr>
          <p:cNvPr id="11981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20835" name="Content Placeholder 2"/>
          <p:cNvSpPr>
            <a:spLocks noGrp="1"/>
          </p:cNvSpPr>
          <p:nvPr>
            <p:ph idx="1"/>
          </p:nvPr>
        </p:nvSpPr>
        <p:spPr>
          <a:xfrm>
            <a:off x="720725" y="2185988"/>
            <a:ext cx="11028363" cy="3678237"/>
          </a:xfrm>
        </p:spPr>
        <p:txBody>
          <a:bodyPr/>
          <a:lstStyle/>
          <a:p>
            <a:endParaRPr lang="fa-IR" smtClean="0"/>
          </a:p>
        </p:txBody>
      </p:sp>
      <p:sp>
        <p:nvSpPr>
          <p:cNvPr id="12083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F5AA2-8E2A-474B-A68D-72F7D9512D11}" type="slidenum">
              <a:rPr lang="en-US"/>
              <a:pPr fontAlgn="base">
                <a:spcBef>
                  <a:spcPct val="0"/>
                </a:spcBef>
                <a:spcAft>
                  <a:spcPct val="0"/>
                </a:spcAft>
              </a:pPr>
              <a:t>108</a:t>
            </a:fld>
            <a:endParaRPr lang="en-US"/>
          </a:p>
        </p:txBody>
      </p:sp>
      <p:pic>
        <p:nvPicPr>
          <p:cNvPr id="12083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720725" y="2185988"/>
            <a:ext cx="11028363" cy="3678237"/>
          </a:xfrm>
        </p:spPr>
        <p:txBody>
          <a:bodyPr rtlCol="0">
            <a:normAutofit fontScale="92500" lnSpcReduction="20000"/>
          </a:bodyPr>
          <a:lstStyle/>
          <a:p>
            <a:pPr marL="306000" indent="-306000" fontAlgn="auto">
              <a:buFont typeface="Wingdings 3" pitchFamily="18" charset="2"/>
              <a:buNone/>
              <a:defRPr/>
            </a:pPr>
            <a:r>
              <a:rPr lang="ar-SA" dirty="0"/>
              <a:t> </a:t>
            </a:r>
            <a:endParaRPr lang="en-US" dirty="0"/>
          </a:p>
          <a:p>
            <a:pPr marL="306000" indent="-306000" fontAlgn="auto">
              <a:defRPr/>
            </a:pPr>
            <a:r>
              <a:rPr lang="ar-SA" sz="3200" dirty="0"/>
              <a:t>سارا از </a:t>
            </a:r>
            <a:r>
              <a:rPr lang="fa-IR" sz="3200" dirty="0"/>
              <a:t>براد</a:t>
            </a:r>
            <a:r>
              <a:rPr lang="ar-SA" sz="3200" dirty="0"/>
              <a:t>رش می</a:t>
            </a:r>
            <a:r>
              <a:rPr lang="en-US" sz="3200" dirty="0"/>
              <a:t> </a:t>
            </a:r>
            <a:r>
              <a:rPr lang="ar-SA" sz="3200" dirty="0"/>
              <a:t>خواهد هنگام برگشت به خانه برایش </a:t>
            </a:r>
            <a:r>
              <a:rPr lang="fa-IR" sz="3200" dirty="0"/>
              <a:t>یک سی دی کارتون </a:t>
            </a:r>
            <a:r>
              <a:rPr lang="ar-SA" sz="3200" dirty="0"/>
              <a:t>بخرد و </a:t>
            </a:r>
            <a:r>
              <a:rPr lang="fa-IR" sz="3200" dirty="0"/>
              <a:t>او</a:t>
            </a:r>
            <a:r>
              <a:rPr lang="ar-SA" sz="3200" dirty="0"/>
              <a:t> هم برایش </a:t>
            </a:r>
            <a:r>
              <a:rPr lang="fa-IR" sz="3200" dirty="0"/>
              <a:t>کارتون باب اسفنجی </a:t>
            </a:r>
            <a:r>
              <a:rPr lang="ar-SA" sz="3200" dirty="0"/>
              <a:t>می</a:t>
            </a:r>
            <a:r>
              <a:rPr lang="en-US" sz="3200" dirty="0"/>
              <a:t> </a:t>
            </a:r>
            <a:r>
              <a:rPr lang="ar-SA" sz="3200" dirty="0"/>
              <a:t>گیرد. سارا با دیدن</a:t>
            </a:r>
            <a:r>
              <a:rPr lang="fa-IR" sz="3200" dirty="0"/>
              <a:t> آن</a:t>
            </a:r>
            <a:r>
              <a:rPr lang="ar-SA" sz="3200" dirty="0"/>
              <a:t> ناراحت می</a:t>
            </a:r>
            <a:r>
              <a:rPr lang="en-US" sz="3200" dirty="0"/>
              <a:t> </a:t>
            </a:r>
            <a:r>
              <a:rPr lang="ar-SA" sz="3200" dirty="0"/>
              <a:t>شود و می</a:t>
            </a:r>
            <a:r>
              <a:rPr lang="en-US" sz="3200" dirty="0"/>
              <a:t> </a:t>
            </a:r>
            <a:r>
              <a:rPr lang="ar-SA" sz="3200" dirty="0"/>
              <a:t>گوید:</a:t>
            </a:r>
            <a:endParaRPr lang="fa-IR" sz="3200" dirty="0"/>
          </a:p>
          <a:p>
            <a:pPr marL="306000" indent="-306000" fontAlgn="auto">
              <a:defRPr/>
            </a:pPr>
            <a:endParaRPr lang="en-US" sz="3200" dirty="0"/>
          </a:p>
          <a:p>
            <a:pPr marL="306000" indent="-306000" fontAlgn="auto">
              <a:defRPr/>
            </a:pPr>
            <a:endParaRPr lang="fa-IR" sz="3200" dirty="0"/>
          </a:p>
          <a:p>
            <a:pPr marL="306000" indent="-306000" fontAlgn="auto">
              <a:buFont typeface="Wingdings 3" pitchFamily="18" charset="2"/>
              <a:buNone/>
              <a:defRPr/>
            </a:pPr>
            <a:r>
              <a:rPr lang="ar-SA" sz="3200" dirty="0"/>
              <a:t> «</a:t>
            </a:r>
            <a:r>
              <a:rPr lang="fa-IR" sz="3200" dirty="0"/>
              <a:t>تو که می دونی من همه کارتون های باب اسفنجی را دارم</a:t>
            </a:r>
            <a:r>
              <a:rPr lang="ar-SA" sz="3200" dirty="0"/>
              <a:t>، چرا </a:t>
            </a:r>
            <a:r>
              <a:rPr lang="fa-IR" sz="3200" dirty="0"/>
              <a:t>کارتون دیگری نخریدی؟</a:t>
            </a:r>
            <a:r>
              <a:rPr lang="ar-SA" sz="3200" dirty="0"/>
              <a:t>»</a:t>
            </a:r>
            <a:endParaRPr lang="en-US" sz="3200" dirty="0"/>
          </a:p>
          <a:p>
            <a:pPr marL="306000" indent="-306000" fontAlgn="auto">
              <a:defRPr/>
            </a:pPr>
            <a:endParaRPr lang="fa-IR" dirty="0"/>
          </a:p>
        </p:txBody>
      </p:sp>
      <p:sp>
        <p:nvSpPr>
          <p:cNvPr id="3" name="Title 2"/>
          <p:cNvSpPr>
            <a:spLocks noGrp="1"/>
          </p:cNvSpPr>
          <p:nvPr>
            <p:ph type="title"/>
          </p:nvPr>
        </p:nvSpPr>
        <p:spPr>
          <a:xfrm>
            <a:off x="581025" y="701675"/>
            <a:ext cx="11029950" cy="1014413"/>
          </a:xfrm>
        </p:spPr>
        <p:txBody>
          <a:bodyPr/>
          <a:lstStyle/>
          <a:p>
            <a:pPr algn="ctr" fontAlgn="auto">
              <a:spcAft>
                <a:spcPts val="0"/>
              </a:spcAft>
              <a:defRPr/>
            </a:pPr>
            <a:r>
              <a:rPr lang="fa-IR" sz="4400" dirty="0"/>
              <a:t>مثال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725" y="2185988"/>
            <a:ext cx="11028363" cy="3678237"/>
          </a:xfrm>
        </p:spPr>
        <p:txBody>
          <a:bodyPr/>
          <a:lstStyle/>
          <a:p>
            <a:r>
              <a:rPr lang="fa-IR" sz="3200" smtClean="0"/>
              <a:t>پیامتان </a:t>
            </a:r>
            <a:r>
              <a:rPr lang="ar-BH" sz="3200" smtClean="0"/>
              <a:t>مستقیم باشد (مردم ذهن خوان خوبی نیستند ،نمی دانند در ذهن شما چه می گذرد. منظور خود را با کنایه و اشاره بیان نکنید)</a:t>
            </a:r>
            <a:endParaRPr lang="fa-IR" sz="3200" smtClean="0"/>
          </a:p>
          <a:p>
            <a:pPr>
              <a:buFont typeface="Arial" pitchFamily="34" charset="0"/>
              <a:buNone/>
            </a:pPr>
            <a:r>
              <a:rPr lang="fa-IR" sz="3200" smtClean="0">
                <a:solidFill>
                  <a:srgbClr val="FF0000"/>
                </a:solidFill>
              </a:rPr>
              <a:t>مثال: خانمی که همسرش مشغول تماشای فوتبال در تلویزیون است وبه همسرش می گوید این چه برنامه بیخودیه که نگاه می کنی؟!</a:t>
            </a:r>
          </a:p>
          <a:p>
            <a:pPr>
              <a:buFont typeface="Arial" pitchFamily="34" charset="0"/>
              <a:buNone/>
            </a:pPr>
            <a:r>
              <a:rPr lang="fa-IR" sz="3200" smtClean="0">
                <a:solidFill>
                  <a:srgbClr val="FF0000"/>
                </a:solidFill>
              </a:rPr>
              <a:t>در واقع پیام اصلی او آن است که یک کم با من حرف بزن و توجه کن</a:t>
            </a:r>
            <a:r>
              <a:rPr lang="ar-BH" sz="3200" smtClean="0">
                <a:solidFill>
                  <a:srgbClr val="FF0000"/>
                </a:solidFill>
              </a:rPr>
              <a:t> </a:t>
            </a:r>
            <a:endParaRPr lang="fa-IR" sz="3200" smtClean="0">
              <a:solidFill>
                <a:srgbClr val="FF0000"/>
              </a:solidFill>
            </a:endParaRPr>
          </a:p>
        </p:txBody>
      </p:sp>
      <p:sp>
        <p:nvSpPr>
          <p:cNvPr id="22530" name="Title 1"/>
          <p:cNvSpPr>
            <a:spLocks noGrp="1"/>
          </p:cNvSpPr>
          <p:nvPr>
            <p:ph type="title"/>
          </p:nvPr>
        </p:nvSpPr>
        <p:spPr>
          <a:xfrm>
            <a:off x="581025" y="701675"/>
            <a:ext cx="11029950" cy="1014413"/>
          </a:xfrm>
        </p:spPr>
        <p:txBody>
          <a:bodyPr/>
          <a:lstStyle/>
          <a:p>
            <a:pPr algn="ctr" fontAlgn="auto">
              <a:spcAft>
                <a:spcPts val="0"/>
              </a:spcAft>
              <a:defRPr/>
            </a:pPr>
            <a:r>
              <a:rPr lang="ar-BH" sz="4400" dirty="0"/>
              <a:t>قوانین بیان مؤثر</a:t>
            </a:r>
            <a:endParaRPr lang="en-US" sz="4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720725" y="2185988"/>
            <a:ext cx="11028363" cy="3678237"/>
          </a:xfrm>
        </p:spPr>
        <p:txBody>
          <a:bodyPr/>
          <a:lstStyle/>
          <a:p>
            <a:r>
              <a:rPr lang="fa-IR" sz="2800" smtClean="0"/>
              <a:t>در کار گروهی روزنامه دیواری ، مهتاب به عنوان سرگروه همه عناوین و تصاویر را خودش انتخاب می کند و بعد از آماده شدن روزنامه یکی از اعضای گروه به او می گوید:</a:t>
            </a:r>
          </a:p>
          <a:p>
            <a:endParaRPr lang="fa-IR" sz="2800" smtClean="0"/>
          </a:p>
          <a:p>
            <a:r>
              <a:rPr lang="ar-SA" sz="2800" smtClean="0"/>
              <a:t>«تو خیلی </a:t>
            </a:r>
            <a:r>
              <a:rPr lang="fa-IR" sz="2800" smtClean="0"/>
              <a:t>از خود راضی هستی!</a:t>
            </a:r>
            <a:r>
              <a:rPr lang="ar-SA" sz="2800" smtClean="0"/>
              <a:t>»</a:t>
            </a:r>
            <a:endParaRPr lang="en-US" sz="2800" smtClean="0"/>
          </a:p>
          <a:p>
            <a:endParaRPr lang="fa-IR" smtClean="0"/>
          </a:p>
          <a:p>
            <a:endParaRPr lang="fa-IR" smtClean="0"/>
          </a:p>
          <a:p>
            <a:endParaRPr lang="fa-IR" smtClean="0"/>
          </a:p>
        </p:txBody>
      </p:sp>
      <p:sp>
        <p:nvSpPr>
          <p:cNvPr id="3" name="Title 2"/>
          <p:cNvSpPr>
            <a:spLocks noGrp="1"/>
          </p:cNvSpPr>
          <p:nvPr>
            <p:ph type="title"/>
          </p:nvPr>
        </p:nvSpPr>
        <p:spPr>
          <a:xfrm>
            <a:off x="581025" y="701675"/>
            <a:ext cx="11029950" cy="1014413"/>
          </a:xfrm>
        </p:spPr>
        <p:txBody>
          <a:bodyPr/>
          <a:lstStyle/>
          <a:p>
            <a:pPr algn="ctr" fontAlgn="auto">
              <a:spcAft>
                <a:spcPts val="0"/>
              </a:spcAft>
              <a:defRPr/>
            </a:pPr>
            <a:r>
              <a:rPr lang="fa-IR" sz="4000" dirty="0"/>
              <a:t>مثال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720725" y="2185988"/>
            <a:ext cx="11028363" cy="3678237"/>
          </a:xfrm>
        </p:spPr>
        <p:txBody>
          <a:bodyPr/>
          <a:lstStyle/>
          <a:p>
            <a:r>
              <a:rPr lang="ar-BH" sz="2800" smtClean="0"/>
              <a:t>مسالمت جویانه باشد (بدون اینکه به دیگران ضربه بزنید بخواهید به حرف شما گوش بدهند) </a:t>
            </a:r>
            <a:endParaRPr lang="en-US" sz="2800" smtClean="0"/>
          </a:p>
          <a:p>
            <a:pPr>
              <a:buFont typeface="Wingdings" pitchFamily="2" charset="2"/>
              <a:buChar char="ü"/>
            </a:pPr>
            <a:r>
              <a:rPr lang="ar-BH" sz="2800" smtClean="0"/>
              <a:t>انگ های کلی به کار نبرید</a:t>
            </a:r>
            <a:endParaRPr lang="en-US" sz="2800" smtClean="0"/>
          </a:p>
          <a:p>
            <a:pPr>
              <a:buFont typeface="Wingdings" pitchFamily="2" charset="2"/>
              <a:buChar char="ü"/>
            </a:pPr>
            <a:r>
              <a:rPr lang="ar-BH" sz="2800" smtClean="0"/>
              <a:t>طعنه نزنید و تمسخر نکنید</a:t>
            </a:r>
            <a:endParaRPr lang="en-US" sz="2800" smtClean="0"/>
          </a:p>
          <a:p>
            <a:pPr>
              <a:buFont typeface="Wingdings" pitchFamily="2" charset="2"/>
              <a:buChar char="ü"/>
            </a:pPr>
            <a:r>
              <a:rPr lang="ar-BH" sz="2800" smtClean="0"/>
              <a:t>گذشته ها را پیش نکشید</a:t>
            </a:r>
            <a:endParaRPr lang="en-US" sz="2800" smtClean="0"/>
          </a:p>
          <a:p>
            <a:pPr>
              <a:buFont typeface="Wingdings" pitchFamily="2" charset="2"/>
              <a:buChar char="ü"/>
            </a:pPr>
            <a:r>
              <a:rPr lang="ar-BH" sz="2800" smtClean="0"/>
              <a:t>تهدید نکنید</a:t>
            </a:r>
            <a:endParaRPr lang="fa-IR" sz="2800" smtClean="0"/>
          </a:p>
          <a:p>
            <a:pPr>
              <a:buFont typeface="Arial" pitchFamily="34" charset="0"/>
              <a:buNone/>
            </a:pPr>
            <a:endParaRPr lang="fa-IR" sz="2800" smtClean="0"/>
          </a:p>
          <a:p>
            <a:pPr>
              <a:buFont typeface="Arial" pitchFamily="34" charset="0"/>
              <a:buNone/>
            </a:pPr>
            <a:r>
              <a:rPr lang="fa-IR" sz="2800" smtClean="0"/>
              <a:t>آیا می خواهید در گفتگو برنده شوید یا می خواهید ارتباط برقرار کنید و به درک متقابل برسید؟</a:t>
            </a:r>
            <a:endParaRPr lang="en-US" sz="2800" smtClean="0"/>
          </a:p>
        </p:txBody>
      </p:sp>
      <p:sp>
        <p:nvSpPr>
          <p:cNvPr id="26626"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720725" y="2185988"/>
            <a:ext cx="11028363" cy="3678237"/>
          </a:xfrm>
        </p:spPr>
        <p:txBody>
          <a:bodyPr/>
          <a:lstStyle/>
          <a:p>
            <a:r>
              <a:rPr lang="fa-IR" sz="2800" smtClean="0"/>
              <a:t>هميشه محترمانه و مودب رفتار كنيد:</a:t>
            </a:r>
          </a:p>
          <a:p>
            <a:endParaRPr lang="fa-IR" smtClean="0"/>
          </a:p>
        </p:txBody>
      </p:sp>
      <p:sp>
        <p:nvSpPr>
          <p:cNvPr id="27650"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قوانین بیان موثر</a:t>
            </a:r>
          </a:p>
        </p:txBody>
      </p:sp>
      <p:sp>
        <p:nvSpPr>
          <p:cNvPr id="4" name="Heart 3"/>
          <p:cNvSpPr/>
          <p:nvPr/>
        </p:nvSpPr>
        <p:spPr>
          <a:xfrm>
            <a:off x="6148388" y="2185988"/>
            <a:ext cx="2286000" cy="142875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r>
              <a:rPr lang="fa-IR" sz="3200" b="1" dirty="0">
                <a:solidFill>
                  <a:schemeClr val="tx1">
                    <a:lumMod val="95000"/>
                    <a:lumOff val="5000"/>
                  </a:schemeClr>
                </a:solidFill>
              </a:rPr>
              <a:t>لطفا...</a:t>
            </a:r>
          </a:p>
        </p:txBody>
      </p:sp>
      <p:sp>
        <p:nvSpPr>
          <p:cNvPr id="5" name="Heart 4"/>
          <p:cNvSpPr/>
          <p:nvPr/>
        </p:nvSpPr>
        <p:spPr>
          <a:xfrm>
            <a:off x="1344613" y="2468563"/>
            <a:ext cx="3619500" cy="2071687"/>
          </a:xfrm>
          <a:prstGeom prst="hear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buFont typeface="Arial" pitchFamily="34" charset="0"/>
              <a:buChar char="•"/>
              <a:defRPr/>
            </a:pPr>
            <a:r>
              <a:rPr lang="fa-IR" sz="2800" b="1" dirty="0">
                <a:solidFill>
                  <a:schemeClr val="tx1">
                    <a:lumMod val="95000"/>
                    <a:lumOff val="5000"/>
                  </a:schemeClr>
                </a:solidFill>
              </a:rPr>
              <a:t>آيا امكان دارد...</a:t>
            </a:r>
          </a:p>
        </p:txBody>
      </p:sp>
      <p:sp>
        <p:nvSpPr>
          <p:cNvPr id="6" name="Heart 5"/>
          <p:cNvSpPr/>
          <p:nvPr/>
        </p:nvSpPr>
        <p:spPr>
          <a:xfrm>
            <a:off x="5821363" y="4722813"/>
            <a:ext cx="3333750" cy="1557337"/>
          </a:xfrm>
          <a:prstGeom prst="hear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r>
              <a:rPr lang="fa-IR" sz="2800" b="1" dirty="0">
                <a:solidFill>
                  <a:schemeClr val="tx1">
                    <a:lumMod val="95000"/>
                    <a:lumOff val="5000"/>
                  </a:schemeClr>
                </a:solidFill>
              </a:rPr>
              <a:t>متشكرم...</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a:xfrm>
            <a:off x="720725" y="2185988"/>
            <a:ext cx="11028363" cy="3678237"/>
          </a:xfrm>
        </p:spPr>
        <p:txBody>
          <a:bodyPr/>
          <a:lstStyle/>
          <a:p>
            <a:r>
              <a:rPr lang="ar-SA" sz="2800" smtClean="0"/>
              <a:t>دوستان سعید از او می</a:t>
            </a:r>
            <a:r>
              <a:rPr lang="fa-IR" sz="2800" smtClean="0"/>
              <a:t> </a:t>
            </a:r>
            <a:r>
              <a:rPr lang="ar-SA" sz="2800" smtClean="0"/>
              <a:t>پرسند: راستی نتیجه فوتبال دیشب چی شد؟ و سعید جواب می</a:t>
            </a:r>
            <a:r>
              <a:rPr lang="fa-IR" sz="2800" smtClean="0"/>
              <a:t> </a:t>
            </a:r>
            <a:r>
              <a:rPr lang="ar-SA" sz="2800" smtClean="0"/>
              <a:t>دهد: «اول از همه فرزاد اومد توی دروازه ایستاد، بعدش بقیه بچه</a:t>
            </a:r>
            <a:r>
              <a:rPr lang="fa-IR" sz="2800" smtClean="0"/>
              <a:t> </a:t>
            </a:r>
            <a:r>
              <a:rPr lang="ar-SA" sz="2800" smtClean="0"/>
              <a:t>ها اومدند، بعد من رفتم برای حمله، راستی لباس ورزشی قرمزم رو پوشیده بودم .......... </a:t>
            </a:r>
            <a:endParaRPr lang="fa-IR" sz="2800" smtClean="0"/>
          </a:p>
          <a:p>
            <a:endParaRPr lang="en-US" sz="2800" smtClean="0"/>
          </a:p>
          <a:p>
            <a:r>
              <a:rPr lang="ar-SA" sz="2800" smtClean="0"/>
              <a:t>بچه­ها: «زود باش بگو نتیجه چی شد؟»</a:t>
            </a:r>
            <a:endParaRPr lang="en-US" sz="2800" smtClean="0"/>
          </a:p>
          <a:p>
            <a:endParaRPr lang="fa-IR" smtClean="0"/>
          </a:p>
        </p:txBody>
      </p:sp>
      <p:sp>
        <p:nvSpPr>
          <p:cNvPr id="3" name="Title 2"/>
          <p:cNvSpPr>
            <a:spLocks noGrp="1"/>
          </p:cNvSpPr>
          <p:nvPr>
            <p:ph type="title"/>
          </p:nvPr>
        </p:nvSpPr>
        <p:spPr>
          <a:xfrm>
            <a:off x="581025" y="701675"/>
            <a:ext cx="11029950" cy="1014413"/>
          </a:xfrm>
        </p:spPr>
        <p:txBody>
          <a:bodyPr/>
          <a:lstStyle/>
          <a:p>
            <a:pPr algn="ctr" fontAlgn="auto">
              <a:spcAft>
                <a:spcPts val="0"/>
              </a:spcAft>
              <a:defRPr/>
            </a:pPr>
            <a:r>
              <a:rPr lang="fa-IR" sz="4400" dirty="0"/>
              <a:t>مثال</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a:xfrm>
            <a:off x="720725" y="2185988"/>
            <a:ext cx="11028363" cy="3678237"/>
          </a:xfrm>
        </p:spPr>
        <p:txBody>
          <a:bodyPr/>
          <a:lstStyle/>
          <a:p>
            <a:endParaRPr lang="fa-IR" smtClean="0"/>
          </a:p>
          <a:p>
            <a:endParaRPr lang="fa-IR" smtClean="0"/>
          </a:p>
          <a:p>
            <a:r>
              <a:rPr lang="ar-SA" sz="3600" smtClean="0"/>
              <a:t>کوتاه و رسا بودن پیام از نکاتی است که در انتقال پیام نقش مهمی دارد.</a:t>
            </a:r>
            <a:endParaRPr lang="en-US" sz="3600" smtClean="0"/>
          </a:p>
          <a:p>
            <a:endParaRPr lang="fa-IR" smtClean="0"/>
          </a:p>
        </p:txBody>
      </p:sp>
      <p:sp>
        <p:nvSpPr>
          <p:cNvPr id="3" name="Title 2"/>
          <p:cNvSpPr>
            <a:spLocks noGrp="1"/>
          </p:cNvSpPr>
          <p:nvPr>
            <p:ph type="title"/>
          </p:nvPr>
        </p:nvSpPr>
        <p:spPr>
          <a:xfrm>
            <a:off x="581025" y="701675"/>
            <a:ext cx="11029950" cy="1014413"/>
          </a:xfrm>
        </p:spPr>
        <p:txBody>
          <a:bodyPr/>
          <a:lstStyle/>
          <a:p>
            <a:pPr fontAlgn="auto">
              <a:spcAft>
                <a:spcPts val="0"/>
              </a:spcAft>
              <a:defRPr/>
            </a:pPr>
            <a:endParaRPr lang="fa-I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a:xfrm>
            <a:off x="720725" y="2185988"/>
            <a:ext cx="11028363" cy="3678237"/>
          </a:xfrm>
        </p:spPr>
        <p:txBody>
          <a:bodyPr/>
          <a:lstStyle/>
          <a:p>
            <a:r>
              <a:rPr lang="ar-SA" sz="2800" smtClean="0"/>
              <a:t>مریم از مدرسه به خانه زنگ می</a:t>
            </a:r>
            <a:r>
              <a:rPr lang="fa-IR" sz="2800" smtClean="0"/>
              <a:t> </a:t>
            </a:r>
            <a:r>
              <a:rPr lang="ar-SA" sz="2800" smtClean="0"/>
              <a:t>زند، خواهر 4 ساله</a:t>
            </a:r>
            <a:r>
              <a:rPr lang="fa-IR" sz="2800" smtClean="0"/>
              <a:t> </a:t>
            </a:r>
            <a:r>
              <a:rPr lang="ar-SA" sz="2800" smtClean="0"/>
              <a:t>اش گوشی را برمی</a:t>
            </a:r>
            <a:r>
              <a:rPr lang="fa-IR" sz="2800" smtClean="0"/>
              <a:t> </a:t>
            </a:r>
            <a:r>
              <a:rPr lang="ar-SA" sz="2800" smtClean="0"/>
              <a:t>دارد. به او می</a:t>
            </a:r>
            <a:r>
              <a:rPr lang="fa-IR" sz="2800" smtClean="0"/>
              <a:t> </a:t>
            </a:r>
            <a:r>
              <a:rPr lang="ar-SA" sz="2800" smtClean="0"/>
              <a:t>گوید: «به مامان بگو مادر مهتاب منو می</a:t>
            </a:r>
            <a:r>
              <a:rPr lang="fa-IR" sz="2800" smtClean="0"/>
              <a:t> </a:t>
            </a:r>
            <a:r>
              <a:rPr lang="ar-SA" sz="2800" smtClean="0"/>
              <a:t>بره خونه شون». بعد از قطع تلفن، خواهر مریم به مادرش می</a:t>
            </a:r>
            <a:r>
              <a:rPr lang="fa-IR" sz="2800" smtClean="0"/>
              <a:t> </a:t>
            </a:r>
            <a:r>
              <a:rPr lang="ar-SA" sz="2800" smtClean="0"/>
              <a:t>گوید: </a:t>
            </a:r>
            <a:endParaRPr lang="fa-IR" sz="2800" smtClean="0"/>
          </a:p>
          <a:p>
            <a:endParaRPr lang="fa-IR" sz="2800" smtClean="0"/>
          </a:p>
          <a:p>
            <a:pPr>
              <a:buFont typeface="Wingdings 3" pitchFamily="18" charset="2"/>
              <a:buNone/>
            </a:pPr>
            <a:r>
              <a:rPr lang="ar-SA" sz="2800" smtClean="0"/>
              <a:t>«مهتاب و مامانش قراره بیایند خونه ما!»</a:t>
            </a:r>
            <a:endParaRPr lang="en-US" sz="2800" smtClean="0"/>
          </a:p>
          <a:p>
            <a:endParaRPr lang="fa-IR" smtClean="0"/>
          </a:p>
        </p:txBody>
      </p:sp>
      <p:sp>
        <p:nvSpPr>
          <p:cNvPr id="3" name="Title 2"/>
          <p:cNvSpPr>
            <a:spLocks noGrp="1"/>
          </p:cNvSpPr>
          <p:nvPr>
            <p:ph type="title"/>
          </p:nvPr>
        </p:nvSpPr>
        <p:spPr>
          <a:xfrm>
            <a:off x="581025" y="701675"/>
            <a:ext cx="11029950" cy="1014413"/>
          </a:xfrm>
        </p:spPr>
        <p:txBody>
          <a:bodyPr/>
          <a:lstStyle/>
          <a:p>
            <a:pPr fontAlgn="auto">
              <a:spcAft>
                <a:spcPts val="0"/>
              </a:spcAft>
              <a:defRPr/>
            </a:pPr>
            <a:endParaRPr lang="fa-I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623888" y="1700213"/>
            <a:ext cx="10958512" cy="4525962"/>
          </a:xfrm>
        </p:spPr>
        <p:txBody>
          <a:bodyPr/>
          <a:lstStyle/>
          <a:p>
            <a:endParaRPr lang="fa-IR" sz="2000" smtClean="0"/>
          </a:p>
          <a:p>
            <a:endParaRPr lang="fa-IR" sz="2000" smtClean="0"/>
          </a:p>
          <a:p>
            <a:endParaRPr lang="fa-IR" sz="2000" smtClean="0"/>
          </a:p>
          <a:p>
            <a:endParaRPr lang="fa-IR" sz="2000" smtClean="0"/>
          </a:p>
          <a:p>
            <a:endParaRPr lang="fa-IR" sz="2000" smtClean="0"/>
          </a:p>
          <a:p>
            <a:endParaRPr lang="fa-IR" sz="2000" smtClean="0"/>
          </a:p>
          <a:p>
            <a:endParaRPr lang="fa-IR" sz="2800" smtClean="0"/>
          </a:p>
          <a:p>
            <a:r>
              <a:rPr lang="fa-IR" sz="2800" smtClean="0"/>
              <a:t>تا حد امکان از واسطه یا فرد سوم برای انتقال پیام استفاده نکنید</a:t>
            </a:r>
            <a:endParaRPr lang="en-US" sz="2800" smtClean="0"/>
          </a:p>
        </p:txBody>
      </p:sp>
      <p:sp>
        <p:nvSpPr>
          <p:cNvPr id="23554" name="Title 1"/>
          <p:cNvSpPr>
            <a:spLocks noGrp="1"/>
          </p:cNvSpPr>
          <p:nvPr>
            <p:ph type="title"/>
          </p:nvPr>
        </p:nvSpPr>
        <p:spPr>
          <a:xfrm>
            <a:off x="581025" y="701675"/>
            <a:ext cx="11029950" cy="1014413"/>
          </a:xfrm>
        </p:spPr>
        <p:txBody>
          <a:bodyPr/>
          <a:lstStyle/>
          <a:p>
            <a:pPr algn="ctr" fontAlgn="auto">
              <a:spcAft>
                <a:spcPts val="0"/>
              </a:spcAft>
              <a:defRPr/>
            </a:pPr>
            <a:r>
              <a:rPr lang="fa-IR" sz="4000" dirty="0"/>
              <a:t>قوانین بیان موثر</a:t>
            </a:r>
          </a:p>
        </p:txBody>
      </p:sp>
      <p:sp>
        <p:nvSpPr>
          <p:cNvPr id="4" name="Explosion 2 3"/>
          <p:cNvSpPr/>
          <p:nvPr/>
        </p:nvSpPr>
        <p:spPr>
          <a:xfrm>
            <a:off x="1570038" y="1754188"/>
            <a:ext cx="8382000" cy="3641725"/>
          </a:xfrm>
          <a:prstGeom prst="irregularSeal2">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r>
              <a:rPr lang="fa-IR" sz="2400" b="1" dirty="0">
                <a:solidFill>
                  <a:schemeClr val="tx1">
                    <a:lumMod val="95000"/>
                    <a:lumOff val="5000"/>
                  </a:schemeClr>
                </a:solidFill>
              </a:rPr>
              <a:t>كدام به نظر شما موثرتر است: هنگامي كه با فردي رودررو صحبت مي كنيد و در خواست خود رابيان مي كنيد يا وقتي از طريق فرد ديگر يا تلفن پيام رساني مي كنيد</a:t>
            </a:r>
            <a:r>
              <a:rPr lang="fa-IR" b="1" dirty="0">
                <a:solidFill>
                  <a:schemeClr val="tx1">
                    <a:lumMod val="95000"/>
                    <a:lumOff val="5000"/>
                  </a:schemeClr>
                </a:solidFill>
              </a:rPr>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algn="ctr" fontAlgn="auto">
              <a:spcAft>
                <a:spcPts val="0"/>
              </a:spcAft>
              <a:defRPr/>
            </a:pPr>
            <a:r>
              <a:rPr lang="fa-IR" dirty="0"/>
              <a:t>ا</a:t>
            </a:r>
            <a:r>
              <a:rPr lang="fa-IR" sz="3600" dirty="0"/>
              <a:t>هداف</a:t>
            </a:r>
          </a:p>
        </p:txBody>
      </p:sp>
      <p:sp>
        <p:nvSpPr>
          <p:cNvPr id="12291" name="Content Placeholder 2"/>
          <p:cNvSpPr>
            <a:spLocks noGrp="1"/>
          </p:cNvSpPr>
          <p:nvPr>
            <p:ph idx="1"/>
          </p:nvPr>
        </p:nvSpPr>
        <p:spPr>
          <a:xfrm>
            <a:off x="720725" y="2185988"/>
            <a:ext cx="11028363" cy="3678237"/>
          </a:xfrm>
        </p:spPr>
        <p:txBody>
          <a:bodyPr/>
          <a:lstStyle/>
          <a:p>
            <a:r>
              <a:rPr lang="fa-IR" sz="2800" smtClean="0"/>
              <a:t>کودکان ارتباط و اجزای آن را بشناسند</a:t>
            </a:r>
          </a:p>
          <a:p>
            <a:endParaRPr lang="fa-IR" sz="2800" smtClean="0"/>
          </a:p>
          <a:p>
            <a:r>
              <a:rPr lang="fa-IR" sz="2800" smtClean="0"/>
              <a:t>کودکان با مهارت ارتباط کلامی آشنا شوند و آن را به کار ببرند</a:t>
            </a:r>
          </a:p>
          <a:p>
            <a:endParaRPr lang="fa-IR" sz="2800" smtClean="0"/>
          </a:p>
          <a:p>
            <a:r>
              <a:rPr lang="fa-IR" sz="2800" smtClean="0"/>
              <a:t>کودکان با مهارت ارتباط غیرکلامی آشنا شوند و آن را به کار ببرند</a:t>
            </a:r>
          </a:p>
          <a:p>
            <a:endParaRPr lang="fa-IR" sz="2800" smtClean="0"/>
          </a:p>
          <a:p>
            <a:r>
              <a:rPr lang="fa-IR" sz="2800" smtClean="0"/>
              <a:t>کودکان با مهارت گوش کردن فعال آشنا شوند و آن را به کار ببرند</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p:cNvSpPr>
            <a:spLocks noGrp="1"/>
          </p:cNvSpPr>
          <p:nvPr>
            <p:ph idx="1"/>
          </p:nvPr>
        </p:nvSpPr>
        <p:spPr>
          <a:xfrm>
            <a:off x="720725" y="2185988"/>
            <a:ext cx="11028363" cy="3678237"/>
          </a:xfrm>
        </p:spPr>
        <p:txBody>
          <a:bodyPr/>
          <a:lstStyle/>
          <a:p>
            <a:r>
              <a:rPr lang="ar-SA" sz="2800" smtClean="0"/>
              <a:t>مادر به علی می</a:t>
            </a:r>
            <a:r>
              <a:rPr lang="fa-IR" sz="2800" smtClean="0"/>
              <a:t> </a:t>
            </a:r>
            <a:r>
              <a:rPr lang="ar-SA" sz="2800" smtClean="0"/>
              <a:t>گوید:</a:t>
            </a:r>
            <a:endParaRPr lang="fa-IR" sz="2800" smtClean="0"/>
          </a:p>
          <a:p>
            <a:endParaRPr lang="fa-IR" sz="2800" smtClean="0"/>
          </a:p>
          <a:p>
            <a:endParaRPr lang="fa-IR" sz="2800" smtClean="0"/>
          </a:p>
          <a:p>
            <a:pPr>
              <a:buFont typeface="Wingdings 3" pitchFamily="18" charset="2"/>
              <a:buNone/>
            </a:pPr>
            <a:r>
              <a:rPr lang="ar-SA" sz="2800" smtClean="0"/>
              <a:t> «وقتی امشب به مهمانی رفتیم می</a:t>
            </a:r>
            <a:r>
              <a:rPr lang="fa-IR" sz="2800" smtClean="0"/>
              <a:t> </a:t>
            </a:r>
            <a:r>
              <a:rPr lang="ar-SA" sz="2800" smtClean="0"/>
              <a:t>خواهم با صدای بلند سلام کنی و هر وقت خواستی به چیزی دست بزنی اول از من اجازه بگیری»</a:t>
            </a:r>
            <a:endParaRPr lang="en-US" sz="2800" smtClean="0"/>
          </a:p>
          <a:p>
            <a:endParaRPr lang="fa-IR" smtClean="0"/>
          </a:p>
        </p:txBody>
      </p:sp>
      <p:sp>
        <p:nvSpPr>
          <p:cNvPr id="3" name="Title 2"/>
          <p:cNvSpPr>
            <a:spLocks noGrp="1"/>
          </p:cNvSpPr>
          <p:nvPr>
            <p:ph type="title"/>
          </p:nvPr>
        </p:nvSpPr>
        <p:spPr>
          <a:xfrm>
            <a:off x="581025" y="701675"/>
            <a:ext cx="11029950" cy="1014413"/>
          </a:xfrm>
        </p:spPr>
        <p:txBody>
          <a:bodyPr/>
          <a:lstStyle/>
          <a:p>
            <a:pPr fontAlgn="auto">
              <a:spcAft>
                <a:spcPts val="0"/>
              </a:spcAft>
              <a:defRPr/>
            </a:pPr>
            <a:endParaRPr lang="fa-I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idx="1"/>
          </p:nvPr>
        </p:nvSpPr>
        <p:spPr>
          <a:xfrm>
            <a:off x="720725" y="2185988"/>
            <a:ext cx="11028363" cy="3678237"/>
          </a:xfrm>
        </p:spPr>
        <p:txBody>
          <a:bodyPr/>
          <a:lstStyle/>
          <a:p>
            <a:r>
              <a:rPr lang="ar-SA" sz="2800" smtClean="0"/>
              <a:t>بنابراین یک پیام کامل در یک ارتباط مؤثر باید خصوصیات زیر را داشته باشد:</a:t>
            </a:r>
            <a:endParaRPr lang="fa-IR" sz="2800" smtClean="0"/>
          </a:p>
          <a:p>
            <a:endParaRPr lang="en-US" sz="2800" smtClean="0"/>
          </a:p>
          <a:p>
            <a:r>
              <a:rPr lang="ar-SA" sz="2800" smtClean="0"/>
              <a:t>کوتاه و رسا باشد</a:t>
            </a:r>
            <a:endParaRPr lang="en-US" sz="2800" smtClean="0"/>
          </a:p>
          <a:p>
            <a:r>
              <a:rPr lang="ar-SA" sz="2800" smtClean="0"/>
              <a:t>مستقیم و بدون واسطه باشد</a:t>
            </a:r>
            <a:endParaRPr lang="en-US" sz="2800" smtClean="0"/>
          </a:p>
          <a:p>
            <a:r>
              <a:rPr lang="ar-SA" sz="2800" smtClean="0"/>
              <a:t>واضح و مشخص باشد</a:t>
            </a:r>
            <a:endParaRPr lang="en-US" sz="2800" smtClean="0"/>
          </a:p>
          <a:p>
            <a:r>
              <a:rPr lang="ar-SA" sz="2800" smtClean="0"/>
              <a:t>محترمانه باشد</a:t>
            </a:r>
            <a:endParaRPr lang="en-US" sz="2800" smtClean="0"/>
          </a:p>
          <a:p>
            <a:endParaRPr lang="fa-IR" smtClean="0"/>
          </a:p>
        </p:txBody>
      </p:sp>
      <p:sp>
        <p:nvSpPr>
          <p:cNvPr id="3" name="Title 2"/>
          <p:cNvSpPr>
            <a:spLocks noGrp="1"/>
          </p:cNvSpPr>
          <p:nvPr>
            <p:ph type="title"/>
          </p:nvPr>
        </p:nvSpPr>
        <p:spPr>
          <a:xfrm>
            <a:off x="581025" y="701675"/>
            <a:ext cx="11029950" cy="1014413"/>
          </a:xfrm>
        </p:spPr>
        <p:txBody>
          <a:bodyPr/>
          <a:lstStyle/>
          <a:p>
            <a:pPr algn="ctr" fontAlgn="auto">
              <a:spcAft>
                <a:spcPts val="0"/>
              </a:spcAft>
              <a:defRPr/>
            </a:pPr>
            <a:r>
              <a:rPr lang="fa-IR" sz="4400" dirty="0"/>
              <a:t>قوانین بیان موثر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720725" y="2185988"/>
            <a:ext cx="11028363" cy="3678237"/>
          </a:xfrm>
        </p:spPr>
        <p:txBody>
          <a:bodyPr/>
          <a:lstStyle/>
          <a:p>
            <a:r>
              <a:rPr lang="ar-BH" sz="2800" smtClean="0"/>
              <a:t>محتوا، لحن صدا و زبان اندام ها</a:t>
            </a:r>
            <a:r>
              <a:rPr lang="fa-IR" sz="2800" smtClean="0"/>
              <a:t> </a:t>
            </a:r>
            <a:r>
              <a:rPr lang="ar-BH" sz="2800" smtClean="0"/>
              <a:t>باید همخوان باشند. </a:t>
            </a:r>
            <a:endParaRPr lang="en-US" sz="2800" smtClean="0"/>
          </a:p>
          <a:p>
            <a:r>
              <a:rPr lang="ar-BH" sz="2800" smtClean="0"/>
              <a:t>از پیام های </a:t>
            </a:r>
            <a:r>
              <a:rPr lang="fa-IR" sz="2800" smtClean="0"/>
              <a:t>مبهم و </a:t>
            </a:r>
            <a:r>
              <a:rPr lang="ar-BH" sz="2800" smtClean="0"/>
              <a:t>دوپهلو</a:t>
            </a:r>
            <a:r>
              <a:rPr lang="fa-IR" sz="2800" smtClean="0"/>
              <a:t> پرهیز شود</a:t>
            </a:r>
            <a:r>
              <a:rPr lang="ar-BH" sz="2800" smtClean="0"/>
              <a:t>. </a:t>
            </a:r>
            <a:endParaRPr lang="en-US" sz="2800" smtClean="0"/>
          </a:p>
          <a:p>
            <a:r>
              <a:rPr lang="ar-BH" sz="2800" smtClean="0"/>
              <a:t>خواست ها و احساسات واضح بیان </a:t>
            </a:r>
            <a:r>
              <a:rPr lang="fa-IR" sz="2800" smtClean="0"/>
              <a:t>شو</a:t>
            </a:r>
            <a:r>
              <a:rPr lang="ar-BH" sz="2800" smtClean="0"/>
              <a:t>د. </a:t>
            </a:r>
            <a:endParaRPr lang="en-US" sz="2800" smtClean="0"/>
          </a:p>
          <a:p>
            <a:r>
              <a:rPr lang="ar-BH" sz="2800" smtClean="0"/>
              <a:t>هر بار فقط به یک موضوع </a:t>
            </a:r>
            <a:r>
              <a:rPr lang="fa-IR" sz="2800" smtClean="0"/>
              <a:t>پرداخته شو</a:t>
            </a:r>
            <a:r>
              <a:rPr lang="ar-BH" sz="2800" smtClean="0"/>
              <a:t>د.</a:t>
            </a:r>
            <a:endParaRPr lang="en-US" sz="2800" smtClean="0"/>
          </a:p>
        </p:txBody>
      </p:sp>
      <p:sp>
        <p:nvSpPr>
          <p:cNvPr id="24578"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قوانین بیان موثر</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720725" y="2185988"/>
            <a:ext cx="11028363" cy="3678237"/>
          </a:xfrm>
        </p:spPr>
        <p:txBody>
          <a:bodyPr/>
          <a:lstStyle/>
          <a:p>
            <a:endParaRPr lang="fa-IR" smtClean="0"/>
          </a:p>
        </p:txBody>
      </p:sp>
      <p:sp>
        <p:nvSpPr>
          <p:cNvPr id="2560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قوانین بیان موثر</a:t>
            </a:r>
          </a:p>
        </p:txBody>
      </p:sp>
      <p:sp>
        <p:nvSpPr>
          <p:cNvPr id="4" name="Curved Up Ribbon 3"/>
          <p:cNvSpPr/>
          <p:nvPr/>
        </p:nvSpPr>
        <p:spPr>
          <a:xfrm>
            <a:off x="1619250" y="2857500"/>
            <a:ext cx="8858250" cy="3143250"/>
          </a:xfrm>
          <a:prstGeom prst="ellipseRibbon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r>
              <a:rPr lang="fa-IR" sz="3200" b="1" dirty="0">
                <a:solidFill>
                  <a:schemeClr val="tx1">
                    <a:lumMod val="95000"/>
                    <a:lumOff val="5000"/>
                  </a:schemeClr>
                </a:solidFill>
              </a:rPr>
              <a:t>هميشه از فرد بپرسيد آيا متوجه مطالب شما شده است؟</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720725" y="2185988"/>
            <a:ext cx="11028363" cy="3678237"/>
          </a:xfrm>
        </p:spPr>
        <p:txBody>
          <a:bodyPr/>
          <a:lstStyle/>
          <a:p>
            <a:r>
              <a:rPr lang="fa-IR" sz="2800" smtClean="0"/>
              <a:t>تاثیر عوامل مختلف در انتقال پیام:</a:t>
            </a:r>
          </a:p>
          <a:p>
            <a:endParaRPr lang="fa-IR" sz="2800" smtClean="0"/>
          </a:p>
          <a:p>
            <a:pPr>
              <a:buFont typeface="Wingdings" pitchFamily="2" charset="2"/>
              <a:buChar char="v"/>
            </a:pPr>
            <a:r>
              <a:rPr lang="fa-IR" sz="2800" smtClean="0"/>
              <a:t>کلمات                               7 درصد</a:t>
            </a:r>
          </a:p>
          <a:p>
            <a:pPr>
              <a:buFont typeface="Wingdings" pitchFamily="2" charset="2"/>
              <a:buChar char="v"/>
            </a:pPr>
            <a:r>
              <a:rPr lang="fa-IR" sz="2800" smtClean="0"/>
              <a:t>آوا (تون، لحن، آهنگ)          38 درصد</a:t>
            </a:r>
          </a:p>
          <a:p>
            <a:pPr>
              <a:buFont typeface="Wingdings" pitchFamily="2" charset="2"/>
              <a:buChar char="v"/>
            </a:pPr>
            <a:r>
              <a:rPr lang="fa-IR" sz="2800" smtClean="0"/>
              <a:t>حرکات بدن                       55 درصد</a:t>
            </a:r>
            <a:endParaRPr lang="en-US" sz="2800" smtClean="0"/>
          </a:p>
        </p:txBody>
      </p:sp>
      <p:sp>
        <p:nvSpPr>
          <p:cNvPr id="28674"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ارتباط غیر کلامی</a:t>
            </a:r>
            <a:endParaRPr lang="en-US" sz="4400"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720725" y="2185988"/>
            <a:ext cx="11028363" cy="3678237"/>
          </a:xfrm>
        </p:spPr>
        <p:txBody>
          <a:bodyPr/>
          <a:lstStyle/>
          <a:p>
            <a:r>
              <a:rPr lang="fa-IR" sz="2800" smtClean="0"/>
              <a:t>تماس چشمی</a:t>
            </a:r>
          </a:p>
          <a:p>
            <a:r>
              <a:rPr lang="fa-IR" sz="2800" smtClean="0"/>
              <a:t>حالات چهره</a:t>
            </a:r>
          </a:p>
          <a:p>
            <a:r>
              <a:rPr lang="fa-IR" sz="2800" smtClean="0"/>
              <a:t>اطوارها</a:t>
            </a:r>
          </a:p>
          <a:p>
            <a:r>
              <a:rPr lang="fa-IR" sz="2800" smtClean="0"/>
              <a:t>وضعیت بدن</a:t>
            </a:r>
          </a:p>
          <a:p>
            <a:r>
              <a:rPr lang="fa-IR" sz="2800" smtClean="0"/>
              <a:t>روابط مکانی</a:t>
            </a:r>
            <a:endParaRPr lang="en-US" sz="2800" smtClean="0"/>
          </a:p>
        </p:txBody>
      </p:sp>
      <p:sp>
        <p:nvSpPr>
          <p:cNvPr id="29698"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زبان بدن</a:t>
            </a:r>
            <a:endParaRPr lang="en-US" sz="44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720725" y="2185988"/>
            <a:ext cx="11028363" cy="3678237"/>
          </a:xfrm>
        </p:spPr>
        <p:txBody>
          <a:bodyPr rtlCol="0">
            <a:normAutofit fontScale="92500" lnSpcReduction="20000"/>
          </a:bodyPr>
          <a:lstStyle/>
          <a:p>
            <a:pPr marL="306000" indent="-306000" fontAlgn="auto">
              <a:defRPr/>
            </a:pPr>
            <a:r>
              <a:rPr lang="fa-IR" sz="2800" dirty="0"/>
              <a:t>انسانها زمانی که صحبت می کنند و یا به حرف های دیگران گوش می کنند ، به چشم های هم نگاه می کنند که نشان می دهد به حرف های طرف مقابل خود اهمیت می دهند و توجه می کنند.</a:t>
            </a:r>
          </a:p>
          <a:p>
            <a:pPr marL="306000" indent="-306000" fontAlgn="auto">
              <a:buFont typeface="Wingdings 3" pitchFamily="18" charset="2"/>
              <a:buNone/>
              <a:defRPr/>
            </a:pPr>
            <a:r>
              <a:rPr lang="fa-IR" sz="2800" dirty="0"/>
              <a:t> </a:t>
            </a:r>
          </a:p>
          <a:p>
            <a:pPr marL="306000" indent="-306000" fontAlgn="auto">
              <a:defRPr/>
            </a:pPr>
            <a:r>
              <a:rPr lang="fa-IR" sz="2800" dirty="0"/>
              <a:t>اگر چشم های فرد مقابل را نگاه نکنید متوجه نمی شوید که واکنش اوبه حرف های شما چیست؟ آیا برایش جالب است؟ آیا خسته شده؟ آیا با تعجب نگاه می کند و متوجه معنای صحبت های شما نشده؟ </a:t>
            </a:r>
          </a:p>
          <a:p>
            <a:pPr marL="306000" indent="-306000" fontAlgn="auto">
              <a:defRPr/>
            </a:pPr>
            <a:endParaRPr lang="en-US" sz="2800" dirty="0"/>
          </a:p>
          <a:p>
            <a:pPr marL="306000" indent="-306000" fontAlgn="auto">
              <a:defRPr/>
            </a:pPr>
            <a:r>
              <a:rPr lang="fa-IR" sz="2800" dirty="0"/>
              <a:t> در یک مکالمه ایده ال 70-80% زمان را باید به شخص مقابل نگاه کنیم</a:t>
            </a:r>
            <a:endParaRPr lang="en-US" sz="2800" dirty="0"/>
          </a:p>
          <a:p>
            <a:pPr marL="306000" indent="-306000" fontAlgn="auto">
              <a:defRPr/>
            </a:pPr>
            <a:endParaRPr lang="en-US" dirty="0"/>
          </a:p>
        </p:txBody>
      </p:sp>
      <p:sp>
        <p:nvSpPr>
          <p:cNvPr id="2" name="Title 1"/>
          <p:cNvSpPr>
            <a:spLocks noGrp="1"/>
          </p:cNvSpPr>
          <p:nvPr>
            <p:ph type="title"/>
          </p:nvPr>
        </p:nvSpPr>
        <p:spPr>
          <a:xfrm>
            <a:off x="581025" y="701675"/>
            <a:ext cx="11029950" cy="1014413"/>
          </a:xfrm>
        </p:spPr>
        <p:txBody>
          <a:bodyPr/>
          <a:lstStyle/>
          <a:p>
            <a:pPr algn="ctr" rtl="0" fontAlgn="auto">
              <a:spcAft>
                <a:spcPts val="0"/>
              </a:spcAft>
              <a:defRPr/>
            </a:pPr>
            <a:r>
              <a:rPr lang="fa-IR" sz="4400" dirty="0"/>
              <a:t>تماس چشمی</a:t>
            </a:r>
            <a:endParaRPr lang="en-US" sz="44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تمرین</a:t>
            </a:r>
          </a:p>
        </p:txBody>
      </p:sp>
      <p:sp>
        <p:nvSpPr>
          <p:cNvPr id="37891" name="Content Placeholder 2"/>
          <p:cNvSpPr>
            <a:spLocks noGrp="1"/>
          </p:cNvSpPr>
          <p:nvPr>
            <p:ph idx="1"/>
          </p:nvPr>
        </p:nvSpPr>
        <p:spPr>
          <a:xfrm>
            <a:off x="720725" y="2185988"/>
            <a:ext cx="11028363" cy="3678237"/>
          </a:xfrm>
        </p:spPr>
        <p:txBody>
          <a:bodyPr/>
          <a:lstStyle/>
          <a:p>
            <a:endParaRPr lang="fa-IR" smtClean="0"/>
          </a:p>
        </p:txBody>
      </p:sp>
      <p:sp>
        <p:nvSpPr>
          <p:cNvPr id="4" name="Footer Placeholder 3"/>
          <p:cNvSpPr>
            <a:spLocks noGrp="1"/>
          </p:cNvSpPr>
          <p:nvPr>
            <p:ph type="ftr" sz="quarter" idx="11"/>
          </p:nvPr>
        </p:nvSpPr>
        <p:spPr/>
        <p:txBody>
          <a:bodyPr/>
          <a:lstStyle/>
          <a:p>
            <a:pPr>
              <a:defRPr/>
            </a:pPr>
            <a:r>
              <a:rPr lang="fa-IR"/>
              <a:t>کارگاه ﻣﻬﺎﺭﺕﻫﺎی ﺯﻧﺪﮔﯽ ﺑﺮﺍی ﮐﻮﺩﮐﺎﻥ (6 تا 12 ساله) - کرمان 1397</a:t>
            </a:r>
            <a:endParaRPr lang="en-US" dirty="0"/>
          </a:p>
        </p:txBody>
      </p:sp>
      <p:sp>
        <p:nvSpPr>
          <p:cNvPr id="37893"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D82D76-ABDC-40C8-9F53-653B5CC205EF}" type="slidenum">
              <a:rPr lang="en-US"/>
              <a:pPr fontAlgn="base">
                <a:spcBef>
                  <a:spcPct val="0"/>
                </a:spcBef>
                <a:spcAft>
                  <a:spcPct val="0"/>
                </a:spcAft>
              </a:pPr>
              <a:t>27</a:t>
            </a:fld>
            <a:endParaRPr lang="en-US"/>
          </a:p>
        </p:txBody>
      </p:sp>
      <p:sp>
        <p:nvSpPr>
          <p:cNvPr id="6" name="Oval 5"/>
          <p:cNvSpPr/>
          <p:nvPr/>
        </p:nvSpPr>
        <p:spPr>
          <a:xfrm>
            <a:off x="3292475" y="3344863"/>
            <a:ext cx="5368925" cy="9144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r>
              <a:rPr lang="fa-IR" sz="3600" dirty="0"/>
              <a:t>تماس چشمی</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720725" y="2185988"/>
            <a:ext cx="11028363" cy="3678237"/>
          </a:xfrm>
        </p:spPr>
        <p:txBody>
          <a:bodyPr/>
          <a:lstStyle/>
          <a:p>
            <a:r>
              <a:rPr lang="fa-IR" sz="2800" smtClean="0"/>
              <a:t>انسان ها با نگاه کردن به صورت و چهره یکدیگر می توانند تا حدودی احساسات طرف مقابل را در آن لحظه، میل و اشتیاق او برای گفتگو، خستگی و... را متوجه شوند</a:t>
            </a:r>
          </a:p>
          <a:p>
            <a:endParaRPr lang="fa-IR" sz="2800" smtClean="0"/>
          </a:p>
          <a:p>
            <a:r>
              <a:rPr lang="fa-IR" sz="2800" smtClean="0"/>
              <a:t>چهره ما با حالتهای متفاوت در چشم، ابرو، دهان و چین های صورت می تواند تا حدودی بیانگر حالت های درونی ما باشد</a:t>
            </a:r>
          </a:p>
          <a:p>
            <a:endParaRPr lang="fa-IR" sz="2800" smtClean="0"/>
          </a:p>
          <a:p>
            <a:r>
              <a:rPr lang="fa-IR" sz="2800" smtClean="0"/>
              <a:t> بنابراین در شروع و ادامه ارتباط توجه به چهره فرد مقابل می تواند از نظر زمان شروع و ادامه ارتباط با یکدیگر بسیار مهم باشد</a:t>
            </a:r>
            <a:endParaRPr lang="en-US" sz="2800" smtClean="0"/>
          </a:p>
        </p:txBody>
      </p:sp>
      <p:sp>
        <p:nvSpPr>
          <p:cNvPr id="3072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حالات چهره</a:t>
            </a:r>
            <a:endParaRPr lang="en-US" sz="44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acial.jpg"/>
          <p:cNvPicPr>
            <a:picLocks noGrp="1" noChangeAspect="1"/>
          </p:cNvPicPr>
          <p:nvPr>
            <p:ph idx="4294967295"/>
          </p:nvPr>
        </p:nvPicPr>
        <p:blipFill>
          <a:blip r:embed="rId2" cstate="print"/>
          <a:stretch>
            <a:fillRect/>
          </a:stretch>
        </p:blipFill>
        <p:spPr>
          <a:xfrm>
            <a:off x="1391477" y="980728"/>
            <a:ext cx="9648395" cy="5214938"/>
          </a:xfrm>
          <a:prstGeom prst="roundRect">
            <a:avLst>
              <a:gd name="adj" fmla="val 4167"/>
            </a:avLst>
          </a:prstGeom>
          <a:solidFill>
            <a:srgbClr val="FFFFFF"/>
          </a:solidFill>
          <a:ln w="76200" cap="sq">
            <a:solidFill>
              <a:srgbClr val="292929"/>
            </a:solidFill>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720725" y="2185988"/>
            <a:ext cx="11028363" cy="3678237"/>
          </a:xfrm>
        </p:spPr>
        <p:txBody>
          <a:bodyPr/>
          <a:lstStyle/>
          <a:p>
            <a:r>
              <a:rPr lang="fa-IR" sz="3200" smtClean="0"/>
              <a:t>ارتباط فرایندی است که طی آن اطلاعات از موجودی به موجود دیگر منتقل می شود </a:t>
            </a:r>
          </a:p>
          <a:p>
            <a:endParaRPr lang="fa-IR" sz="3200" smtClean="0"/>
          </a:p>
          <a:p>
            <a:r>
              <a:rPr lang="fa-IR" sz="3200" smtClean="0"/>
              <a:t>انتقال این اطلاعات از طریق کلمات، صداها، نشانه ها یا رفتارها به طرف مقابل صورت می گیرد</a:t>
            </a:r>
            <a:endParaRPr lang="en-US" sz="3200" smtClean="0"/>
          </a:p>
        </p:txBody>
      </p:sp>
      <p:sp>
        <p:nvSpPr>
          <p:cNvPr id="512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ارتباط</a:t>
            </a:r>
            <a:endParaRPr lang="en-US" sz="4400"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1"/>
          <p:cNvPicPr>
            <a:picLocks noChangeAspect="1" noChangeArrowheads="1"/>
          </p:cNvPicPr>
          <p:nvPr/>
        </p:nvPicPr>
        <p:blipFill>
          <a:blip r:embed="rId2"/>
          <a:srcRect/>
          <a:stretch>
            <a:fillRect/>
          </a:stretch>
        </p:blipFill>
        <p:spPr bwMode="auto">
          <a:xfrm>
            <a:off x="1008063" y="404813"/>
            <a:ext cx="10175875" cy="5472112"/>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720725" y="2185988"/>
            <a:ext cx="11028363" cy="3678237"/>
          </a:xfrm>
        </p:spPr>
        <p:txBody>
          <a:bodyPr rtlCol="0">
            <a:normAutofit fontScale="92500" lnSpcReduction="20000"/>
          </a:bodyPr>
          <a:lstStyle/>
          <a:p>
            <a:pPr marL="306000" indent="-306000" fontAlgn="auto">
              <a:defRPr/>
            </a:pPr>
            <a:r>
              <a:rPr lang="fa-IR" sz="2800" dirty="0"/>
              <a:t>ژست های رفتاری نقش مهمی در انتقال پیام ها دارند. گاهی با دست هایمان به آنچه می گوییم اهمیت بیشتری می دهیم</a:t>
            </a:r>
          </a:p>
          <a:p>
            <a:pPr marL="306000" indent="-306000" fontAlgn="auto">
              <a:defRPr/>
            </a:pPr>
            <a:r>
              <a:rPr lang="fa-IR" sz="2800" dirty="0"/>
              <a:t>دست به سینه نشستن</a:t>
            </a:r>
            <a:endParaRPr lang="en-US" sz="2800" dirty="0"/>
          </a:p>
          <a:p>
            <a:pPr marL="306000" indent="-306000" fontAlgn="auto">
              <a:defRPr/>
            </a:pPr>
            <a:r>
              <a:rPr lang="fa-IR" sz="2800" dirty="0"/>
              <a:t>دست را به نشانه ایست جلوی خود گرفتن</a:t>
            </a:r>
            <a:endParaRPr lang="en-US" sz="2800" dirty="0"/>
          </a:p>
          <a:p>
            <a:pPr marL="306000" indent="-306000" fontAlgn="auto">
              <a:defRPr/>
            </a:pPr>
            <a:r>
              <a:rPr lang="fa-IR" sz="2800" dirty="0"/>
              <a:t>دست را جلو آوردن برای دست دادن</a:t>
            </a:r>
            <a:endParaRPr lang="en-US" sz="2800" dirty="0"/>
          </a:p>
          <a:p>
            <a:pPr marL="306000" indent="-306000" fontAlgn="auto">
              <a:defRPr/>
            </a:pPr>
            <a:r>
              <a:rPr lang="fa-IR" sz="2800" dirty="0"/>
              <a:t>دست ها را به هم مالیدن</a:t>
            </a:r>
            <a:endParaRPr lang="en-US" sz="2800" dirty="0"/>
          </a:p>
          <a:p>
            <a:pPr marL="306000" indent="-306000" fontAlgn="auto">
              <a:defRPr/>
            </a:pPr>
            <a:r>
              <a:rPr lang="fa-IR" sz="2800" dirty="0"/>
              <a:t>انگشت دوم و سوم را به نشانه پیروزی بالا آوردن</a:t>
            </a:r>
            <a:endParaRPr lang="en-US" sz="2800" dirty="0"/>
          </a:p>
          <a:p>
            <a:pPr marL="306000" indent="-306000" fontAlgn="auto">
              <a:defRPr/>
            </a:pPr>
            <a:r>
              <a:rPr lang="fa-IR" sz="2800" dirty="0"/>
              <a:t>با اشاره دست دیگری را کنار زدن</a:t>
            </a:r>
            <a:endParaRPr lang="en-US" sz="2800" dirty="0"/>
          </a:p>
          <a:p>
            <a:pPr marL="306000" indent="-306000" fontAlgn="auto">
              <a:defRPr/>
            </a:pPr>
            <a:endParaRPr lang="en-US" dirty="0"/>
          </a:p>
        </p:txBody>
      </p:sp>
      <p:sp>
        <p:nvSpPr>
          <p:cNvPr id="33794"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حرکات و اشارات بدنی(ژست ها)</a:t>
            </a:r>
            <a:endParaRPr lang="en-US" sz="440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1025" y="701675"/>
            <a:ext cx="11029950" cy="1014413"/>
          </a:xfrm>
        </p:spPr>
        <p:txBody>
          <a:bodyPr/>
          <a:lstStyle/>
          <a:p>
            <a:pPr fontAlgn="auto">
              <a:spcAft>
                <a:spcPts val="0"/>
              </a:spcAft>
              <a:defRPr/>
            </a:pPr>
            <a:endParaRPr lang="fa-IR"/>
          </a:p>
        </p:txBody>
      </p:sp>
      <p:pic>
        <p:nvPicPr>
          <p:cNvPr id="43011" name="Content Placeholder 4"/>
          <p:cNvPicPr>
            <a:picLocks noGrp="1" noChangeAspect="1"/>
          </p:cNvPicPr>
          <p:nvPr>
            <p:ph idx="1"/>
          </p:nvPr>
        </p:nvPicPr>
        <p:blipFill>
          <a:blip r:embed="rId2"/>
          <a:srcRect/>
          <a:stretch>
            <a:fillRect/>
          </a:stretch>
        </p:blipFill>
        <p:spPr>
          <a:xfrm>
            <a:off x="1776413" y="2708275"/>
            <a:ext cx="2992437" cy="1574800"/>
          </a:xfrm>
        </p:spPr>
      </p:pic>
      <p:pic>
        <p:nvPicPr>
          <p:cNvPr id="43012" name="Picture 5"/>
          <p:cNvPicPr>
            <a:picLocks noChangeAspect="1"/>
          </p:cNvPicPr>
          <p:nvPr/>
        </p:nvPicPr>
        <p:blipFill>
          <a:blip r:embed="rId3"/>
          <a:srcRect/>
          <a:stretch>
            <a:fillRect/>
          </a:stretch>
        </p:blipFill>
        <p:spPr bwMode="auto">
          <a:xfrm>
            <a:off x="5903913" y="2420938"/>
            <a:ext cx="3714750" cy="2081212"/>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720725" y="2185988"/>
            <a:ext cx="11028363" cy="3678237"/>
          </a:xfrm>
        </p:spPr>
        <p:txBody>
          <a:bodyPr rtlCol="0">
            <a:normAutofit lnSpcReduction="10000"/>
          </a:bodyPr>
          <a:lstStyle/>
          <a:p>
            <a:pPr marL="306000" indent="-306000" fontAlgn="auto">
              <a:defRPr/>
            </a:pPr>
            <a:r>
              <a:rPr lang="fa-IR" sz="2800" dirty="0"/>
              <a:t>وقتی دوستی صحبت می کند سعی کنید با استفاده از ژست های مختلف به او بفهمانید که می خواهید او:</a:t>
            </a:r>
          </a:p>
          <a:p>
            <a:pPr marL="306000" indent="-306000" fontAlgn="auto">
              <a:defRPr/>
            </a:pPr>
            <a:r>
              <a:rPr lang="fa-IR" sz="2800" dirty="0"/>
              <a:t>صحبت را ادامه دهد</a:t>
            </a:r>
          </a:p>
          <a:p>
            <a:pPr marL="306000" indent="-306000" fontAlgn="auto">
              <a:defRPr/>
            </a:pPr>
            <a:r>
              <a:rPr lang="fa-IR" sz="2800" dirty="0"/>
              <a:t>سریع تر صحبت کند</a:t>
            </a:r>
          </a:p>
          <a:p>
            <a:pPr marL="306000" indent="-306000" fontAlgn="auto">
              <a:defRPr/>
            </a:pPr>
            <a:r>
              <a:rPr lang="fa-IR" sz="2800" dirty="0"/>
              <a:t>آهسته تر صحبت کند</a:t>
            </a:r>
          </a:p>
          <a:p>
            <a:pPr marL="306000" indent="-306000" fontAlgn="auto">
              <a:defRPr/>
            </a:pPr>
            <a:r>
              <a:rPr lang="fa-IR" sz="2800" dirty="0"/>
              <a:t>از حرف خود دفاع کند و برای آن دلیل بیاورد</a:t>
            </a:r>
          </a:p>
          <a:p>
            <a:pPr marL="306000" indent="-306000" fontAlgn="auto">
              <a:defRPr/>
            </a:pPr>
            <a:r>
              <a:rPr lang="fa-IR" sz="2800" dirty="0"/>
              <a:t>حرفش را قطع کند و گفتگو را خاتمه بدهد</a:t>
            </a:r>
            <a:endParaRPr lang="en-US" sz="2800" dirty="0"/>
          </a:p>
        </p:txBody>
      </p:sp>
      <p:sp>
        <p:nvSpPr>
          <p:cNvPr id="34818"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ژست ها</a:t>
            </a:r>
            <a:endParaRPr lang="en-US" sz="4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animEffect transition="in" filter="fade">
                                      <p:cBhvr>
                                        <p:cTn id="7" dur="2000"/>
                                        <p:tgtEl>
                                          <p:spTgt spid="399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8">
                                            <p:txEl>
                                              <p:pRg st="1" end="1"/>
                                            </p:txEl>
                                          </p:spTgt>
                                        </p:tgtEl>
                                        <p:attrNameLst>
                                          <p:attrName>style.visibility</p:attrName>
                                        </p:attrNameLst>
                                      </p:cBhvr>
                                      <p:to>
                                        <p:strVal val="visible"/>
                                      </p:to>
                                    </p:set>
                                    <p:animEffect transition="in" filter="fade">
                                      <p:cBhvr>
                                        <p:cTn id="12" dur="2000"/>
                                        <p:tgtEl>
                                          <p:spTgt spid="3993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8">
                                            <p:txEl>
                                              <p:pRg st="2" end="2"/>
                                            </p:txEl>
                                          </p:spTgt>
                                        </p:tgtEl>
                                        <p:attrNameLst>
                                          <p:attrName>style.visibility</p:attrName>
                                        </p:attrNameLst>
                                      </p:cBhvr>
                                      <p:to>
                                        <p:strVal val="visible"/>
                                      </p:to>
                                    </p:set>
                                    <p:animEffect transition="in" filter="fade">
                                      <p:cBhvr>
                                        <p:cTn id="17" dur="2000"/>
                                        <p:tgtEl>
                                          <p:spTgt spid="3993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8">
                                            <p:txEl>
                                              <p:pRg st="3" end="3"/>
                                            </p:txEl>
                                          </p:spTgt>
                                        </p:tgtEl>
                                        <p:attrNameLst>
                                          <p:attrName>style.visibility</p:attrName>
                                        </p:attrNameLst>
                                      </p:cBhvr>
                                      <p:to>
                                        <p:strVal val="visible"/>
                                      </p:to>
                                    </p:set>
                                    <p:animEffect transition="in" filter="fade">
                                      <p:cBhvr>
                                        <p:cTn id="22" dur="2000"/>
                                        <p:tgtEl>
                                          <p:spTgt spid="3993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38">
                                            <p:txEl>
                                              <p:pRg st="4" end="4"/>
                                            </p:txEl>
                                          </p:spTgt>
                                        </p:tgtEl>
                                        <p:attrNameLst>
                                          <p:attrName>style.visibility</p:attrName>
                                        </p:attrNameLst>
                                      </p:cBhvr>
                                      <p:to>
                                        <p:strVal val="visible"/>
                                      </p:to>
                                    </p:set>
                                    <p:animEffect transition="in" filter="fade">
                                      <p:cBhvr>
                                        <p:cTn id="27" dur="2000"/>
                                        <p:tgtEl>
                                          <p:spTgt spid="3993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38">
                                            <p:txEl>
                                              <p:pRg st="5" end="5"/>
                                            </p:txEl>
                                          </p:spTgt>
                                        </p:tgtEl>
                                        <p:attrNameLst>
                                          <p:attrName>style.visibility</p:attrName>
                                        </p:attrNameLst>
                                      </p:cBhvr>
                                      <p:to>
                                        <p:strVal val="visible"/>
                                      </p:to>
                                    </p:set>
                                    <p:animEffect transition="in" filter="fade">
                                      <p:cBhvr>
                                        <p:cTn id="32" dur="2000"/>
                                        <p:tgtEl>
                                          <p:spTgt spid="399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1025" y="701675"/>
            <a:ext cx="11029950" cy="1014413"/>
          </a:xfrm>
        </p:spPr>
        <p:txBody>
          <a:bodyPr/>
          <a:lstStyle/>
          <a:p>
            <a:pPr fontAlgn="auto">
              <a:spcAft>
                <a:spcPts val="0"/>
              </a:spcAft>
              <a:defRPr/>
            </a:pPr>
            <a:endParaRPr lang="fa-IR"/>
          </a:p>
        </p:txBody>
      </p:sp>
      <p:pic>
        <p:nvPicPr>
          <p:cNvPr id="4" name="Content Placeholder 3"/>
          <p:cNvPicPr>
            <a:picLocks noGrp="1" noChangeAspect="1"/>
          </p:cNvPicPr>
          <p:nvPr>
            <p:ph idx="1"/>
          </p:nvPr>
        </p:nvPicPr>
        <p:blipFill>
          <a:blip r:embed="rId2" cstate="print"/>
          <a:stretch>
            <a:fillRect/>
          </a:stretch>
        </p:blipFill>
        <p:spPr>
          <a:xfrm>
            <a:off x="623392" y="1844824"/>
            <a:ext cx="11137237" cy="4032448"/>
          </a:xfr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720725" y="2185988"/>
            <a:ext cx="11028363" cy="3678237"/>
          </a:xfrm>
        </p:spPr>
        <p:txBody>
          <a:bodyPr/>
          <a:lstStyle/>
          <a:p>
            <a:r>
              <a:rPr lang="ar-SA" sz="2800" smtClean="0"/>
              <a:t>انسانها در اطراف خود حریم‌هایی دارند که تنها افراد خاصی را به آن راه می‌دهند. اگر چه حریم‌ها و اندازه آن‌ها به فرد، فرهنگ و موقعیت وابسته است،‌ و ورود به حریم دیگران،‌ در اغلب فرهنگ‌ها ناپسند و ناراحت‌کننده است.</a:t>
            </a:r>
            <a:endParaRPr lang="fa-IR" sz="2800" smtClean="0"/>
          </a:p>
          <a:p>
            <a:r>
              <a:rPr lang="ar-SA" sz="2800" smtClean="0"/>
              <a:t> ما برای افراد مختلف در زندگی خود حریم ها و فواصلی را در نظر می گیریم. حریمی که برای والدین یا خواهر و برادر خود درنظر می گیریم با آنچه برای همسایه، دوست، فروشنده مغازه، معلم و... وجود دارد </a:t>
            </a:r>
            <a:r>
              <a:rPr lang="fa-IR" sz="2800" smtClean="0"/>
              <a:t>متفاوت است</a:t>
            </a:r>
            <a:endParaRPr lang="en-US" sz="2800" smtClean="0"/>
          </a:p>
        </p:txBody>
      </p:sp>
      <p:sp>
        <p:nvSpPr>
          <p:cNvPr id="36866"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روابط مکانی (فاصله با دیگران)</a:t>
            </a:r>
            <a:endParaRPr lang="en-US" sz="4400"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47107" name="Content Placeholder 2"/>
          <p:cNvSpPr>
            <a:spLocks noGrp="1"/>
          </p:cNvSpPr>
          <p:nvPr>
            <p:ph idx="1"/>
          </p:nvPr>
        </p:nvSpPr>
        <p:spPr>
          <a:xfrm>
            <a:off x="720725" y="2185988"/>
            <a:ext cx="11028363" cy="3678237"/>
          </a:xfrm>
        </p:spPr>
        <p:txBody>
          <a:bodyPr/>
          <a:lstStyle/>
          <a:p>
            <a:pPr>
              <a:buFont typeface="Wingdings 2" pitchFamily="18" charset="2"/>
              <a:buNone/>
            </a:pPr>
            <a:r>
              <a:rPr lang="fa-IR" sz="2800" smtClean="0"/>
              <a:t>از طریق بارش فکر از کودکان بخواهید در مورد فاصله با دیگران صحبت کنند.</a:t>
            </a:r>
          </a:p>
          <a:p>
            <a:pPr>
              <a:buFont typeface="Wingdings 2" pitchFamily="18" charset="2"/>
              <a:buNone/>
            </a:pPr>
            <a:r>
              <a:rPr lang="fa-IR" sz="2800" smtClean="0"/>
              <a:t> به آنها بگویید فضای شخصی، فضایی اطراف بدن شماست که به شما کمک میکند که احساس راحتی در کنار دیگر افراد داشته باشید، مانند حبابی نامرئی که دورتان کشیده شده است.</a:t>
            </a:r>
          </a:p>
        </p:txBody>
      </p:sp>
      <p:sp>
        <p:nvSpPr>
          <p:cNvPr id="4" name="Footer Placeholder 3"/>
          <p:cNvSpPr>
            <a:spLocks noGrp="1"/>
          </p:cNvSpPr>
          <p:nvPr>
            <p:ph type="ftr" sz="quarter" idx="11"/>
          </p:nvPr>
        </p:nvSpPr>
        <p:spPr/>
        <p:txBody>
          <a:bodyPr/>
          <a:lstStyle/>
          <a:p>
            <a:pPr>
              <a:defRPr/>
            </a:pPr>
            <a:r>
              <a:rPr lang="fa-IR"/>
              <a:t>کارگاه ﻣﻬﺎﺭﺕﻫﺎی ﺯﻧﺪﮔﯽ ﺑﺮﺍی ﮐﻮﺩﮐﺎﻥ (6 تا 12 ساله) - کرمان 1397</a:t>
            </a:r>
            <a:endParaRPr lang="en-US" dirty="0"/>
          </a:p>
        </p:txBody>
      </p:sp>
      <p:sp>
        <p:nvSpPr>
          <p:cNvPr id="47109"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134F67-B195-4543-8958-7B4BDF5B947B}" type="slidenum">
              <a:rPr lang="en-US"/>
              <a:pPr fontAlgn="base">
                <a:spcBef>
                  <a:spcPct val="0"/>
                </a:spcBef>
                <a:spcAft>
                  <a:spcPct val="0"/>
                </a:spcAft>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720725" y="2185988"/>
            <a:ext cx="11028363" cy="3678237"/>
          </a:xfrm>
        </p:spPr>
        <p:txBody>
          <a:bodyPr/>
          <a:lstStyle/>
          <a:p>
            <a:r>
              <a:rPr lang="fa-IR" sz="2800" smtClean="0"/>
              <a:t>حریم صمیمانه : فاصله 15 تا 45 سانتی متری بدن</a:t>
            </a:r>
          </a:p>
          <a:p>
            <a:endParaRPr lang="fa-IR" sz="2800" smtClean="0"/>
          </a:p>
          <a:p>
            <a:r>
              <a:rPr lang="fa-IR" sz="2800" smtClean="0"/>
              <a:t>حریم شخصی: فاصله 45 تا 120سانتی متری بدن</a:t>
            </a:r>
          </a:p>
          <a:p>
            <a:endParaRPr lang="fa-IR" sz="2800" smtClean="0"/>
          </a:p>
          <a:p>
            <a:r>
              <a:rPr lang="fa-IR" sz="2800" smtClean="0"/>
              <a:t>حریم اجتماعی: فاصله 120 تا 360 سانتی متری بدن</a:t>
            </a:r>
          </a:p>
          <a:p>
            <a:endParaRPr lang="fa-IR" sz="2800" smtClean="0"/>
          </a:p>
          <a:p>
            <a:r>
              <a:rPr lang="fa-IR" sz="2800" smtClean="0"/>
              <a:t>حریم عمومی: فاصله 3.6 تا 6 متری بدن</a:t>
            </a:r>
            <a:endParaRPr lang="en-US" sz="2800" smtClean="0"/>
          </a:p>
        </p:txBody>
      </p:sp>
      <p:sp>
        <p:nvSpPr>
          <p:cNvPr id="37890"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روابط مکانی</a:t>
            </a:r>
            <a:endParaRPr lang="en-US" sz="4400"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1524000" y="1981200"/>
            <a:ext cx="9753600" cy="4591050"/>
          </a:xfrm>
        </p:spPr>
        <p:txBody>
          <a:bodyPr rtlCol="0">
            <a:normAutofit lnSpcReduction="10000"/>
          </a:bodyPr>
          <a:lstStyle/>
          <a:p>
            <a:pPr marL="365760" indent="-256032" algn="l" rtl="0" fontAlgn="auto">
              <a:spcAft>
                <a:spcPts val="0"/>
              </a:spcAft>
              <a:buFontTx/>
              <a:buNone/>
              <a:defRPr/>
            </a:pPr>
            <a:endParaRPr lang="en-US" dirty="0"/>
          </a:p>
          <a:p>
            <a:pPr marL="365760" indent="-256032" algn="l" rtl="0" fontAlgn="auto">
              <a:spcAft>
                <a:spcPts val="0"/>
              </a:spcAft>
              <a:buFontTx/>
              <a:buNone/>
              <a:defRPr/>
            </a:pPr>
            <a:endParaRPr lang="en-US" dirty="0"/>
          </a:p>
          <a:p>
            <a:pPr marL="365760" indent="-256032" algn="l" rtl="0" fontAlgn="auto">
              <a:spcAft>
                <a:spcPts val="0"/>
              </a:spcAft>
              <a:buFontTx/>
              <a:buNone/>
              <a:defRPr/>
            </a:pPr>
            <a:endParaRPr lang="en-US" dirty="0"/>
          </a:p>
          <a:p>
            <a:pPr marL="365760" indent="-256032" algn="l" rtl="0" fontAlgn="auto">
              <a:spcAft>
                <a:spcPts val="0"/>
              </a:spcAft>
              <a:buFont typeface="Wingdings 2" pitchFamily="18" charset="2"/>
              <a:buNone/>
              <a:defRPr/>
            </a:pPr>
            <a:r>
              <a:rPr lang="fa-IR" sz="2800" dirty="0"/>
              <a:t>حریم صمیمانه                                 </a:t>
            </a:r>
          </a:p>
          <a:p>
            <a:pPr marL="365760" indent="-256032" algn="l" rtl="0" fontAlgn="auto">
              <a:spcAft>
                <a:spcPts val="0"/>
              </a:spcAft>
              <a:buFont typeface="Wingdings 2" pitchFamily="18" charset="2"/>
              <a:buNone/>
              <a:defRPr/>
            </a:pPr>
            <a:r>
              <a:rPr lang="fa-IR" sz="2800" dirty="0"/>
              <a:t>حریم شخصی                                   </a:t>
            </a:r>
            <a:r>
              <a:rPr lang="en-US" sz="2800" dirty="0"/>
              <a:t>      </a:t>
            </a:r>
            <a:endParaRPr lang="fa-IR" sz="2800" dirty="0"/>
          </a:p>
          <a:p>
            <a:pPr marL="365760" indent="-256032" algn="l" rtl="0" fontAlgn="auto">
              <a:spcAft>
                <a:spcPts val="0"/>
              </a:spcAft>
              <a:buFont typeface="Wingdings 2" pitchFamily="18" charset="2"/>
              <a:buNone/>
              <a:defRPr/>
            </a:pPr>
            <a:r>
              <a:rPr lang="en-US" sz="2800" dirty="0"/>
              <a:t>                   </a:t>
            </a:r>
            <a:r>
              <a:rPr lang="fa-IR" sz="2800" dirty="0"/>
              <a:t>حریم اجتماعی</a:t>
            </a:r>
          </a:p>
          <a:p>
            <a:pPr marL="365760" indent="-256032" algn="l" rtl="0" fontAlgn="auto">
              <a:spcAft>
                <a:spcPts val="0"/>
              </a:spcAft>
              <a:buFont typeface="Wingdings 2" pitchFamily="18" charset="2"/>
              <a:buNone/>
              <a:defRPr/>
            </a:pPr>
            <a:r>
              <a:rPr lang="en-US" sz="2800" dirty="0"/>
              <a:t>                    </a:t>
            </a:r>
            <a:r>
              <a:rPr lang="fa-IR" sz="2800" dirty="0"/>
              <a:t>حریم عمومی</a:t>
            </a:r>
            <a:endParaRPr lang="en-US" sz="2800" dirty="0"/>
          </a:p>
          <a:p>
            <a:pPr marL="365760" indent="-256032" algn="l" rtl="0" fontAlgn="auto">
              <a:spcAft>
                <a:spcPts val="0"/>
              </a:spcAft>
              <a:buFont typeface="Arial" charset="0"/>
              <a:buChar char="•"/>
              <a:defRPr/>
            </a:pPr>
            <a:endParaRPr lang="en-US" dirty="0">
              <a:solidFill>
                <a:srgbClr val="FF0000"/>
              </a:solidFill>
            </a:endParaRPr>
          </a:p>
          <a:p>
            <a:pPr marL="365760" indent="-256032" fontAlgn="auto">
              <a:spcAft>
                <a:spcPts val="0"/>
              </a:spcAft>
              <a:buFont typeface="Arial" charset="0"/>
              <a:buChar char="•"/>
              <a:defRPr/>
            </a:pPr>
            <a:r>
              <a:rPr lang="fa-IR" sz="2800" dirty="0">
                <a:solidFill>
                  <a:srgbClr val="FF0000"/>
                </a:solidFill>
              </a:rPr>
              <a:t>به بچه ها بگویید اطرافیان وآآشنایان و ... در کدامیک از این دایره ها قرار می دهند؟</a:t>
            </a:r>
            <a:endParaRPr lang="en-US" sz="2800" dirty="0">
              <a:solidFill>
                <a:srgbClr val="FF0000"/>
              </a:solidFill>
            </a:endParaRPr>
          </a:p>
          <a:p>
            <a:pPr marL="365760" indent="-256032" algn="l" rtl="0" fontAlgn="auto">
              <a:spcAft>
                <a:spcPts val="0"/>
              </a:spcAft>
              <a:buFontTx/>
              <a:buNone/>
              <a:defRPr/>
            </a:pPr>
            <a:r>
              <a:rPr lang="en-US" dirty="0"/>
              <a:t>		</a:t>
            </a:r>
          </a:p>
        </p:txBody>
      </p:sp>
      <p:sp>
        <p:nvSpPr>
          <p:cNvPr id="2051" name="Rectangle 2"/>
          <p:cNvSpPr>
            <a:spLocks noGrp="1" noChangeArrowheads="1"/>
          </p:cNvSpPr>
          <p:nvPr>
            <p:ph type="title"/>
          </p:nvPr>
        </p:nvSpPr>
        <p:spPr>
          <a:xfrm>
            <a:off x="581025" y="701675"/>
            <a:ext cx="11029950" cy="1014413"/>
          </a:xfrm>
        </p:spPr>
        <p:txBody>
          <a:bodyPr/>
          <a:lstStyle/>
          <a:p>
            <a:pPr algn="ctr" fontAlgn="auto">
              <a:spcAft>
                <a:spcPts val="0"/>
              </a:spcAft>
              <a:defRPr/>
            </a:pPr>
            <a:r>
              <a:rPr lang="fa-IR" sz="4400" dirty="0"/>
              <a:t>روابط مکانی</a:t>
            </a:r>
            <a:endParaRPr lang="en-US" sz="4400" dirty="0"/>
          </a:p>
        </p:txBody>
      </p:sp>
      <p:graphicFrame>
        <p:nvGraphicFramePr>
          <p:cNvPr id="49156" name="Object 2"/>
          <p:cNvGraphicFramePr>
            <a:graphicFrameLocks noChangeAspect="1"/>
          </p:cNvGraphicFramePr>
          <p:nvPr/>
        </p:nvGraphicFramePr>
        <p:xfrm>
          <a:off x="7446963" y="1989138"/>
          <a:ext cx="4745037" cy="3649662"/>
        </p:xfrm>
        <a:graphic>
          <a:graphicData uri="http://schemas.openxmlformats.org/presentationml/2006/ole">
            <p:oleObj spid="_x0000_s49156" name="Bitmap Image" r:id="rId4" imgW="3095238" imgH="3180952" progId="PBrush">
              <p:embed/>
            </p:oleObj>
          </a:graphicData>
        </a:graphic>
      </p:graphicFrame>
      <p:sp>
        <p:nvSpPr>
          <p:cNvPr id="49157" name="Text Box 9"/>
          <p:cNvSpPr txBox="1">
            <a:spLocks noChangeArrowheads="1"/>
          </p:cNvSpPr>
          <p:nvPr/>
        </p:nvSpPr>
        <p:spPr bwMode="auto">
          <a:xfrm>
            <a:off x="9448800" y="3429000"/>
            <a:ext cx="812800" cy="523875"/>
          </a:xfrm>
          <a:prstGeom prst="rect">
            <a:avLst/>
          </a:prstGeom>
          <a:noFill/>
          <a:ln w="9525">
            <a:noFill/>
            <a:miter lim="800000"/>
            <a:headEnd/>
            <a:tailEnd/>
          </a:ln>
        </p:spPr>
        <p:txBody>
          <a:bodyPr>
            <a:spAutoFit/>
          </a:bodyPr>
          <a:lstStyle/>
          <a:p>
            <a:pPr algn="ctr" rtl="0">
              <a:spcBef>
                <a:spcPct val="50000"/>
              </a:spcBef>
            </a:pPr>
            <a:r>
              <a:rPr lang="en-US" sz="1400">
                <a:solidFill>
                  <a:schemeClr val="bg2"/>
                </a:solidFill>
              </a:rPr>
              <a:t>You are here</a:t>
            </a:r>
          </a:p>
        </p:txBody>
      </p:sp>
      <p:sp>
        <p:nvSpPr>
          <p:cNvPr id="10" name="Right Arrow 9"/>
          <p:cNvSpPr/>
          <p:nvPr/>
        </p:nvSpPr>
        <p:spPr>
          <a:xfrm>
            <a:off x="6286500" y="3357563"/>
            <a:ext cx="3143250" cy="34131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11" name="Right Arrow 10"/>
          <p:cNvSpPr/>
          <p:nvPr/>
        </p:nvSpPr>
        <p:spPr>
          <a:xfrm>
            <a:off x="6572250" y="3929063"/>
            <a:ext cx="2476500" cy="357187"/>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12" name="Right Arrow 11"/>
          <p:cNvSpPr/>
          <p:nvPr/>
        </p:nvSpPr>
        <p:spPr>
          <a:xfrm>
            <a:off x="6000750" y="4500563"/>
            <a:ext cx="3048000" cy="341312"/>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13" name="Right Arrow 12"/>
          <p:cNvSpPr/>
          <p:nvPr/>
        </p:nvSpPr>
        <p:spPr>
          <a:xfrm>
            <a:off x="5905500" y="5072063"/>
            <a:ext cx="3810000" cy="341312"/>
          </a:xfrm>
          <a:prstGeom prst="rightArrow">
            <a:avLst/>
          </a:prstGeom>
          <a:solidFill>
            <a:schemeClr val="accent3">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623888" y="1628775"/>
            <a:ext cx="10972800" cy="4525963"/>
          </a:xfrm>
        </p:spPr>
        <p:txBody>
          <a:bodyPr/>
          <a:lstStyle/>
          <a:p>
            <a:r>
              <a:rPr lang="fa-IR" sz="2800" smtClean="0"/>
              <a:t>لحن صدا</a:t>
            </a:r>
          </a:p>
          <a:p>
            <a:endParaRPr lang="fa-IR" sz="2800" smtClean="0"/>
          </a:p>
          <a:p>
            <a:r>
              <a:rPr lang="fa-IR" sz="2800" smtClean="0"/>
              <a:t>بلندی صدا</a:t>
            </a:r>
          </a:p>
          <a:p>
            <a:endParaRPr lang="fa-IR" smtClean="0"/>
          </a:p>
        </p:txBody>
      </p:sp>
      <p:sp>
        <p:nvSpPr>
          <p:cNvPr id="38914"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اجزای فرازبانی</a:t>
            </a:r>
            <a:endParaRPr lang="en-US" sz="44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9155" name="Rectangle 3"/>
          <p:cNvSpPr>
            <a:spLocks noGrp="1" noRot="1" noChangeArrowheads="1"/>
          </p:cNvSpPr>
          <p:nvPr>
            <p:ph idx="1"/>
          </p:nvPr>
        </p:nvSpPr>
        <p:spPr>
          <a:xfrm>
            <a:off x="609600" y="1857375"/>
            <a:ext cx="11010900" cy="4268788"/>
          </a:xfrm>
        </p:spPr>
        <p:txBody>
          <a:bodyPr rtlCol="0">
            <a:normAutofit lnSpcReduction="10000"/>
          </a:bodyPr>
          <a:lstStyle/>
          <a:p>
            <a:pPr marL="306000" indent="-306000" fontAlgn="auto">
              <a:lnSpc>
                <a:spcPct val="90000"/>
              </a:lnSpc>
              <a:defRPr/>
            </a:pPr>
            <a:r>
              <a:rPr lang="ar-SA" sz="3600"/>
              <a:t>فرستنده</a:t>
            </a:r>
          </a:p>
          <a:p>
            <a:pPr marL="306000" indent="-306000" fontAlgn="auto">
              <a:lnSpc>
                <a:spcPct val="90000"/>
              </a:lnSpc>
              <a:defRPr/>
            </a:pPr>
            <a:r>
              <a:rPr lang="ar-SA" sz="3600"/>
              <a:t>گيرنده</a:t>
            </a:r>
          </a:p>
          <a:p>
            <a:pPr marL="306000" indent="-306000" fontAlgn="auto">
              <a:lnSpc>
                <a:spcPct val="90000"/>
              </a:lnSpc>
              <a:defRPr/>
            </a:pPr>
            <a:r>
              <a:rPr lang="ar-SA" sz="3600"/>
              <a:t>پيام</a:t>
            </a:r>
          </a:p>
          <a:p>
            <a:pPr marL="306000" indent="-306000" fontAlgn="auto">
              <a:lnSpc>
                <a:spcPct val="90000"/>
              </a:lnSpc>
              <a:defRPr/>
            </a:pPr>
            <a:r>
              <a:rPr lang="fa-IR" sz="3600"/>
              <a:t>راه ارتباطی</a:t>
            </a:r>
          </a:p>
          <a:p>
            <a:pPr marL="306000" indent="-306000" fontAlgn="auto">
              <a:lnSpc>
                <a:spcPct val="90000"/>
              </a:lnSpc>
              <a:defRPr/>
            </a:pPr>
            <a:r>
              <a:rPr lang="ar-SA" sz="3600"/>
              <a:t>معني</a:t>
            </a:r>
            <a:endParaRPr lang="en-US" sz="3600"/>
          </a:p>
          <a:p>
            <a:pPr marL="306000" indent="-306000" fontAlgn="auto">
              <a:lnSpc>
                <a:spcPct val="90000"/>
              </a:lnSpc>
              <a:buFont typeface="Wingdings" pitchFamily="2" charset="2"/>
              <a:buNone/>
              <a:defRPr/>
            </a:pPr>
            <a:r>
              <a:rPr lang="en-US" sz="2800"/>
              <a:t>			</a:t>
            </a:r>
          </a:p>
          <a:p>
            <a:pPr marL="306000" indent="-306000" fontAlgn="auto">
              <a:lnSpc>
                <a:spcPct val="90000"/>
              </a:lnSpc>
              <a:buFont typeface="Wingdings" pitchFamily="2" charset="2"/>
              <a:buNone/>
              <a:defRPr/>
            </a:pPr>
            <a:r>
              <a:rPr lang="en-US" sz="2800"/>
              <a:t>			</a:t>
            </a:r>
          </a:p>
        </p:txBody>
      </p:sp>
      <p:sp>
        <p:nvSpPr>
          <p:cNvPr id="689154" name="Rectangle 2"/>
          <p:cNvSpPr>
            <a:spLocks noGrp="1" noRot="1" noChangeArrowheads="1"/>
          </p:cNvSpPr>
          <p:nvPr>
            <p:ph type="title"/>
          </p:nvPr>
        </p:nvSpPr>
        <p:spPr>
          <a:xfrm>
            <a:off x="762000" y="357188"/>
            <a:ext cx="11106150" cy="1368425"/>
          </a:xfrm>
        </p:spPr>
        <p:txBody>
          <a:bodyPr/>
          <a:lstStyle/>
          <a:p>
            <a:pPr algn="ctr" fontAlgn="auto">
              <a:spcAft>
                <a:spcPts val="0"/>
              </a:spcAft>
              <a:defRPr/>
            </a:pPr>
            <a:r>
              <a:rPr lang="fa-IR" sz="4000" dirty="0">
                <a:solidFill>
                  <a:schemeClr val="folHlink"/>
                </a:solidFill>
                <a:cs typeface="B Titr" pitchFamily="2" charset="-78"/>
              </a:rPr>
              <a:t>اجزای </a:t>
            </a:r>
            <a:r>
              <a:rPr lang="ar-SA" sz="4000" dirty="0">
                <a:solidFill>
                  <a:schemeClr val="folHlink"/>
                </a:solidFill>
                <a:cs typeface="B Titr" pitchFamily="2" charset="-78"/>
              </a:rPr>
              <a:t>ارتـباط</a:t>
            </a:r>
            <a:endParaRPr lang="en-US" sz="4000" dirty="0">
              <a:solidFill>
                <a:schemeClr val="folHlink"/>
              </a:solidFill>
              <a:cs typeface="B Titr" pitchFamily="2" charset="-78"/>
            </a:endParaRPr>
          </a:p>
        </p:txBody>
      </p:sp>
      <p:pic>
        <p:nvPicPr>
          <p:cNvPr id="14340" name="Picture 3" descr="InterpersonalCommunicationBasicElements.png"/>
          <p:cNvPicPr>
            <a:picLocks noChangeAspect="1"/>
          </p:cNvPicPr>
          <p:nvPr/>
        </p:nvPicPr>
        <p:blipFill>
          <a:blip r:embed="rId3"/>
          <a:srcRect/>
          <a:stretch>
            <a:fillRect/>
          </a:stretch>
        </p:blipFill>
        <p:spPr bwMode="auto">
          <a:xfrm>
            <a:off x="1714500" y="1785938"/>
            <a:ext cx="5926138" cy="3175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89154"/>
                                        </p:tgtEl>
                                        <p:attrNameLst>
                                          <p:attrName>style.visibility</p:attrName>
                                        </p:attrNameLst>
                                      </p:cBhvr>
                                      <p:to>
                                        <p:strVal val="visible"/>
                                      </p:to>
                                    </p:set>
                                    <p:animEffect transition="in" filter="fade">
                                      <p:cBhvr>
                                        <p:cTn id="7" dur="2000"/>
                                        <p:tgtEl>
                                          <p:spTgt spid="6891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89155">
                                            <p:txEl>
                                              <p:pRg st="0" end="0"/>
                                            </p:txEl>
                                          </p:spTgt>
                                        </p:tgtEl>
                                        <p:attrNameLst>
                                          <p:attrName>style.visibility</p:attrName>
                                        </p:attrNameLst>
                                      </p:cBhvr>
                                      <p:to>
                                        <p:strVal val="visible"/>
                                      </p:to>
                                    </p:set>
                                    <p:animEffect transition="in" filter="fade">
                                      <p:cBhvr>
                                        <p:cTn id="12" dur="2000"/>
                                        <p:tgtEl>
                                          <p:spTgt spid="6891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9155">
                                            <p:txEl>
                                              <p:pRg st="1" end="1"/>
                                            </p:txEl>
                                          </p:spTgt>
                                        </p:tgtEl>
                                        <p:attrNameLst>
                                          <p:attrName>style.visibility</p:attrName>
                                        </p:attrNameLst>
                                      </p:cBhvr>
                                      <p:to>
                                        <p:strVal val="visible"/>
                                      </p:to>
                                    </p:set>
                                    <p:animEffect transition="in" filter="fade">
                                      <p:cBhvr>
                                        <p:cTn id="17" dur="2000"/>
                                        <p:tgtEl>
                                          <p:spTgt spid="68915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89155">
                                            <p:txEl>
                                              <p:pRg st="2" end="2"/>
                                            </p:txEl>
                                          </p:spTgt>
                                        </p:tgtEl>
                                        <p:attrNameLst>
                                          <p:attrName>style.visibility</p:attrName>
                                        </p:attrNameLst>
                                      </p:cBhvr>
                                      <p:to>
                                        <p:strVal val="visible"/>
                                      </p:to>
                                    </p:set>
                                    <p:animEffect transition="in" filter="fade">
                                      <p:cBhvr>
                                        <p:cTn id="22" dur="2000"/>
                                        <p:tgtEl>
                                          <p:spTgt spid="68915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89155">
                                            <p:txEl>
                                              <p:pRg st="3" end="3"/>
                                            </p:txEl>
                                          </p:spTgt>
                                        </p:tgtEl>
                                        <p:attrNameLst>
                                          <p:attrName>style.visibility</p:attrName>
                                        </p:attrNameLst>
                                      </p:cBhvr>
                                      <p:to>
                                        <p:strVal val="visible"/>
                                      </p:to>
                                    </p:set>
                                    <p:animEffect transition="in" filter="fade">
                                      <p:cBhvr>
                                        <p:cTn id="27" dur="2000"/>
                                        <p:tgtEl>
                                          <p:spTgt spid="68915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89155">
                                            <p:txEl>
                                              <p:pRg st="4" end="4"/>
                                            </p:txEl>
                                          </p:spTgt>
                                        </p:tgtEl>
                                        <p:attrNameLst>
                                          <p:attrName>style.visibility</p:attrName>
                                        </p:attrNameLst>
                                      </p:cBhvr>
                                      <p:to>
                                        <p:strVal val="visible"/>
                                      </p:to>
                                    </p:set>
                                    <p:animEffect transition="in" filter="fade">
                                      <p:cBhvr>
                                        <p:cTn id="32" dur="2000"/>
                                        <p:tgtEl>
                                          <p:spTgt spid="68915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89155">
                                            <p:txEl>
                                              <p:pRg st="5" end="5"/>
                                            </p:txEl>
                                          </p:spTgt>
                                        </p:tgtEl>
                                        <p:attrNameLst>
                                          <p:attrName>style.visibility</p:attrName>
                                        </p:attrNameLst>
                                      </p:cBhvr>
                                      <p:to>
                                        <p:strVal val="visible"/>
                                      </p:to>
                                    </p:set>
                                    <p:animEffect transition="in" filter="fade">
                                      <p:cBhvr>
                                        <p:cTn id="37" dur="2000"/>
                                        <p:tgtEl>
                                          <p:spTgt spid="68915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89155">
                                            <p:txEl>
                                              <p:pRg st="6" end="6"/>
                                            </p:txEl>
                                          </p:spTgt>
                                        </p:tgtEl>
                                        <p:attrNameLst>
                                          <p:attrName>style.visibility</p:attrName>
                                        </p:attrNameLst>
                                      </p:cBhvr>
                                      <p:to>
                                        <p:strVal val="visible"/>
                                      </p:to>
                                    </p:set>
                                    <p:animEffect transition="in" filter="fade">
                                      <p:cBhvr>
                                        <p:cTn id="42" dur="2000"/>
                                        <p:tgtEl>
                                          <p:spTgt spid="6891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915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720725" y="2185988"/>
            <a:ext cx="11028363" cy="3678237"/>
          </a:xfrm>
        </p:spPr>
        <p:txBody>
          <a:bodyPr/>
          <a:lstStyle/>
          <a:p>
            <a:r>
              <a:rPr lang="fa-IR" sz="2800" smtClean="0"/>
              <a:t>مهم نیست چه می گویید، لحن و آهنگ و بلندی صدای شما به دیگران می فهماند که شما چه جور آدمی هستید و چه احساسی دارید</a:t>
            </a:r>
          </a:p>
          <a:p>
            <a:r>
              <a:rPr lang="fa-IR" sz="2800" smtClean="0"/>
              <a:t>افراد در موقعیت برتر معمولا صدای خود را روی زیردستشان بلند می کنند در حالیکه صداهای ضعیف در موقعیت ضعیف شنیده می شوند</a:t>
            </a:r>
          </a:p>
          <a:p>
            <a:r>
              <a:rPr lang="fa-IR" sz="2800" smtClean="0"/>
              <a:t>زمزمه کردن نشانه صمیمیت است</a:t>
            </a:r>
          </a:p>
          <a:p>
            <a:endParaRPr lang="en-US" smtClean="0"/>
          </a:p>
        </p:txBody>
      </p:sp>
      <p:sp>
        <p:nvSpPr>
          <p:cNvPr id="39938"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اجزای فرازبانی</a:t>
            </a:r>
            <a:endParaRPr lang="en-US" sz="4400"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p:cNvSpPr>
            <a:spLocks noGrp="1"/>
          </p:cNvSpPr>
          <p:nvPr>
            <p:ph idx="1"/>
          </p:nvPr>
        </p:nvSpPr>
        <p:spPr>
          <a:xfrm>
            <a:off x="720725" y="2185988"/>
            <a:ext cx="11028363" cy="3678237"/>
          </a:xfrm>
        </p:spPr>
        <p:txBody>
          <a:bodyPr/>
          <a:lstStyle/>
          <a:p>
            <a:endParaRPr lang="fa-IR" smtClean="0"/>
          </a:p>
          <a:p>
            <a:endParaRPr lang="fa-IR" smtClean="0"/>
          </a:p>
          <a:p>
            <a:r>
              <a:rPr lang="ar-SA" sz="2800" smtClean="0"/>
              <a:t>کودک: «مامان میشه الان یک بستنی بخورم؟»</a:t>
            </a:r>
            <a:endParaRPr lang="fa-IR" sz="2800" smtClean="0"/>
          </a:p>
          <a:p>
            <a:endParaRPr lang="en-US" sz="2800" smtClean="0"/>
          </a:p>
          <a:p>
            <a:r>
              <a:rPr lang="ar-SA" sz="2800" smtClean="0"/>
              <a:t>مادر: «هر کاری دوست داری بکن»</a:t>
            </a:r>
            <a:endParaRPr lang="en-US" sz="2800" smtClean="0"/>
          </a:p>
          <a:p>
            <a:endParaRPr lang="fa-IR" smtClean="0"/>
          </a:p>
        </p:txBody>
      </p:sp>
      <p:sp>
        <p:nvSpPr>
          <p:cNvPr id="3" name="Title 2"/>
          <p:cNvSpPr>
            <a:spLocks noGrp="1"/>
          </p:cNvSpPr>
          <p:nvPr>
            <p:ph type="title"/>
          </p:nvPr>
        </p:nvSpPr>
        <p:spPr>
          <a:xfrm>
            <a:off x="581025" y="701675"/>
            <a:ext cx="11029950" cy="1014413"/>
          </a:xfrm>
        </p:spPr>
        <p:txBody>
          <a:bodyPr/>
          <a:lstStyle/>
          <a:p>
            <a:pPr algn="ctr" fontAlgn="auto">
              <a:spcAft>
                <a:spcPts val="0"/>
              </a:spcAft>
              <a:defRPr/>
            </a:pPr>
            <a:r>
              <a:rPr lang="fa-IR" sz="4400" dirty="0"/>
              <a:t>مثال</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720725" y="2185988"/>
            <a:ext cx="11028363" cy="3678237"/>
          </a:xfrm>
        </p:spPr>
        <p:txBody>
          <a:bodyPr rtlCol="0">
            <a:normAutofit fontScale="92500" lnSpcReduction="20000"/>
          </a:bodyPr>
          <a:lstStyle/>
          <a:p>
            <a:pPr marL="306000" indent="-306000" fontAlgn="auto">
              <a:defRPr/>
            </a:pPr>
            <a:r>
              <a:rPr lang="fa-IR" sz="2800" dirty="0"/>
              <a:t>آهنگ کلام تعیین کننده کلماتی است که در جمله بر آنها تاکید می شود</a:t>
            </a:r>
          </a:p>
          <a:p>
            <a:pPr marL="306000" indent="-306000" fontAlgn="auto">
              <a:defRPr/>
            </a:pPr>
            <a:r>
              <a:rPr lang="fa-IR" sz="2800" dirty="0"/>
              <a:t>مثلا در این جمله بر اساس اینکه روی کدام کلمه تاکید شود معنای آن تغییر می کند</a:t>
            </a:r>
          </a:p>
          <a:p>
            <a:pPr marL="306000" indent="-306000" fontAlgn="auto">
              <a:defRPr/>
            </a:pPr>
            <a:endParaRPr lang="fa-IR" sz="2800" dirty="0"/>
          </a:p>
          <a:p>
            <a:pPr marL="306000" indent="-306000" fontAlgn="auto">
              <a:buFont typeface="Arial" pitchFamily="34" charset="0"/>
              <a:buNone/>
              <a:defRPr/>
            </a:pPr>
            <a:r>
              <a:rPr lang="fa-IR" sz="2800" dirty="0">
                <a:solidFill>
                  <a:srgbClr val="FF0000"/>
                </a:solidFill>
              </a:rPr>
              <a:t>من</a:t>
            </a:r>
            <a:r>
              <a:rPr lang="fa-IR" sz="2800" dirty="0"/>
              <a:t> مریم را خیلی دوست دارم</a:t>
            </a:r>
          </a:p>
          <a:p>
            <a:pPr marL="306000" indent="-306000" fontAlgn="auto">
              <a:buFont typeface="Arial" pitchFamily="34" charset="0"/>
              <a:buNone/>
              <a:defRPr/>
            </a:pPr>
            <a:r>
              <a:rPr lang="fa-IR" sz="2800" dirty="0"/>
              <a:t>من </a:t>
            </a:r>
            <a:r>
              <a:rPr lang="fa-IR" sz="2800" dirty="0">
                <a:solidFill>
                  <a:srgbClr val="FF0000"/>
                </a:solidFill>
              </a:rPr>
              <a:t>مریم</a:t>
            </a:r>
            <a:r>
              <a:rPr lang="fa-IR" sz="2800" dirty="0"/>
              <a:t> را خیلی دوست دارم</a:t>
            </a:r>
          </a:p>
          <a:p>
            <a:pPr marL="306000" indent="-306000" fontAlgn="auto">
              <a:buFont typeface="Arial" pitchFamily="34" charset="0"/>
              <a:buNone/>
              <a:defRPr/>
            </a:pPr>
            <a:r>
              <a:rPr lang="fa-IR" sz="2800" dirty="0"/>
              <a:t>من مریم را </a:t>
            </a:r>
            <a:r>
              <a:rPr lang="fa-IR" sz="2800" dirty="0">
                <a:solidFill>
                  <a:srgbClr val="FF0000"/>
                </a:solidFill>
              </a:rPr>
              <a:t>خیلی</a:t>
            </a:r>
            <a:r>
              <a:rPr lang="fa-IR" sz="2800" dirty="0"/>
              <a:t> دوست دارم</a:t>
            </a:r>
          </a:p>
          <a:p>
            <a:pPr marL="306000" indent="-306000" fontAlgn="auto">
              <a:defRPr/>
            </a:pPr>
            <a:endParaRPr lang="fa-IR" dirty="0"/>
          </a:p>
          <a:p>
            <a:pPr marL="306000" indent="-306000" fontAlgn="auto">
              <a:buFont typeface="Arial" pitchFamily="34" charset="0"/>
              <a:buNone/>
              <a:defRPr/>
            </a:pPr>
            <a:r>
              <a:rPr lang="fa-IR" dirty="0">
                <a:solidFill>
                  <a:srgbClr val="FF0000"/>
                </a:solidFill>
              </a:rPr>
              <a:t>                </a:t>
            </a:r>
            <a:endParaRPr lang="en-US" dirty="0">
              <a:solidFill>
                <a:srgbClr val="FF0000"/>
              </a:solidFill>
            </a:endParaRPr>
          </a:p>
        </p:txBody>
      </p:sp>
      <p:sp>
        <p:nvSpPr>
          <p:cNvPr id="4096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اجزای فرازبانی</a:t>
            </a:r>
            <a:endParaRPr lang="en-US" sz="4400"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1"/>
          <p:cNvSpPr>
            <a:spLocks noGrp="1"/>
          </p:cNvSpPr>
          <p:nvPr>
            <p:ph idx="1"/>
          </p:nvPr>
        </p:nvSpPr>
        <p:spPr>
          <a:xfrm>
            <a:off x="720725" y="2185988"/>
            <a:ext cx="11028363" cy="3678237"/>
          </a:xfrm>
        </p:spPr>
        <p:txBody>
          <a:bodyPr/>
          <a:lstStyle/>
          <a:p>
            <a:endParaRPr lang="fa-IR" smtClean="0"/>
          </a:p>
          <a:p>
            <a:endParaRPr lang="fa-IR" sz="2800" smtClean="0"/>
          </a:p>
          <a:p>
            <a:r>
              <a:rPr lang="ar-SA" sz="2800" smtClean="0"/>
              <a:t>«کنترل شدت صدا در ارتباط با دیگران اهمیت زیادی دارد. یعنی شما باید بتوانید در موقعیت­های مختلف شدت صدای خود را کم یا زیاد کنید». مثلاً صحبت کردن با صدای بلند در یک مکان آرام می­تواند باعث ناراحتی دیگران شود </a:t>
            </a:r>
            <a:endParaRPr lang="fa-IR" sz="2800" smtClean="0"/>
          </a:p>
        </p:txBody>
      </p:sp>
      <p:sp>
        <p:nvSpPr>
          <p:cNvPr id="3" name="Title 2"/>
          <p:cNvSpPr>
            <a:spLocks noGrp="1"/>
          </p:cNvSpPr>
          <p:nvPr>
            <p:ph type="title"/>
          </p:nvPr>
        </p:nvSpPr>
        <p:spPr>
          <a:xfrm>
            <a:off x="581025" y="701675"/>
            <a:ext cx="11029950" cy="1014413"/>
          </a:xfrm>
        </p:spPr>
        <p:txBody>
          <a:bodyPr/>
          <a:lstStyle/>
          <a:p>
            <a:pPr algn="ctr" fontAlgn="auto">
              <a:spcAft>
                <a:spcPts val="0"/>
              </a:spcAft>
              <a:defRPr/>
            </a:pPr>
            <a:r>
              <a:rPr lang="fa-IR" sz="4400" dirty="0"/>
              <a:t>بلندی صدا</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1"/>
          <p:cNvSpPr>
            <a:spLocks noGrp="1"/>
          </p:cNvSpPr>
          <p:nvPr>
            <p:ph idx="1"/>
          </p:nvPr>
        </p:nvSpPr>
        <p:spPr>
          <a:xfrm>
            <a:off x="720725" y="2185988"/>
            <a:ext cx="11028363" cy="3678237"/>
          </a:xfrm>
        </p:spPr>
        <p:txBody>
          <a:bodyPr rtlCol="0">
            <a:normAutofit fontScale="25000" lnSpcReduction="20000"/>
          </a:bodyPr>
          <a:lstStyle/>
          <a:p>
            <a:pPr marL="306000" indent="-306000" fontAlgn="auto">
              <a:defRPr/>
            </a:pPr>
            <a:endParaRPr lang="fa-IR" sz="11200" dirty="0"/>
          </a:p>
          <a:p>
            <a:pPr marL="306000" indent="-306000" fontAlgn="auto">
              <a:defRPr/>
            </a:pPr>
            <a:r>
              <a:rPr lang="ar-SA" sz="11200" dirty="0"/>
              <a:t>مطالعه در کتابخانه</a:t>
            </a:r>
            <a:endParaRPr lang="en-US" sz="11200" dirty="0"/>
          </a:p>
          <a:p>
            <a:pPr marL="306000" indent="-306000" fontAlgn="auto">
              <a:defRPr/>
            </a:pPr>
            <a:r>
              <a:rPr lang="ar-SA" sz="11200" dirty="0"/>
              <a:t>تشویق کردن بازی بسکتبال در سالن           </a:t>
            </a:r>
            <a:endParaRPr lang="en-US" sz="11200" dirty="0"/>
          </a:p>
          <a:p>
            <a:pPr marL="306000" indent="-306000" fontAlgn="auto">
              <a:defRPr/>
            </a:pPr>
            <a:r>
              <a:rPr lang="ar-SA" sz="11200" dirty="0"/>
              <a:t>خرید کردن از فروشگاه                         </a:t>
            </a:r>
            <a:endParaRPr lang="en-US" sz="11200" dirty="0"/>
          </a:p>
          <a:p>
            <a:pPr marL="306000" indent="-306000" fontAlgn="auto">
              <a:defRPr/>
            </a:pPr>
            <a:r>
              <a:rPr lang="ar-SA" sz="11200" dirty="0"/>
              <a:t>بازی کردن در محوطه بازی                   </a:t>
            </a:r>
            <a:endParaRPr lang="en-US" sz="11200" dirty="0"/>
          </a:p>
          <a:p>
            <a:pPr marL="306000" indent="-306000" fontAlgn="auto">
              <a:defRPr/>
            </a:pPr>
            <a:r>
              <a:rPr lang="ar-SA" sz="11200" dirty="0"/>
              <a:t>بازی کردن در خانه                             </a:t>
            </a:r>
            <a:endParaRPr lang="en-US" sz="11200" dirty="0"/>
          </a:p>
          <a:p>
            <a:pPr marL="306000" indent="-306000" fontAlgn="auto">
              <a:defRPr/>
            </a:pPr>
            <a:r>
              <a:rPr lang="ar-SA" sz="11200" dirty="0"/>
              <a:t>حرف زدن در ساعات خواب                   </a:t>
            </a:r>
            <a:endParaRPr lang="en-US" sz="11200" dirty="0"/>
          </a:p>
          <a:p>
            <a:pPr marL="306000" indent="-306000" fontAlgn="auto">
              <a:defRPr/>
            </a:pPr>
            <a:r>
              <a:rPr lang="ar-SA" sz="11200" dirty="0"/>
              <a:t>حرف زدن با تلفن                                </a:t>
            </a:r>
            <a:endParaRPr lang="en-US" sz="11200" dirty="0"/>
          </a:p>
          <a:p>
            <a:pPr marL="306000" indent="-306000" fontAlgn="auto">
              <a:defRPr/>
            </a:pPr>
            <a:r>
              <a:rPr lang="ar-SA" sz="11200" dirty="0"/>
              <a:t>در سرویس مدرسه</a:t>
            </a:r>
            <a:endParaRPr lang="en-US" sz="11200" dirty="0"/>
          </a:p>
          <a:p>
            <a:pPr marL="306000" indent="-306000" fontAlgn="auto">
              <a:defRPr/>
            </a:pPr>
            <a:r>
              <a:rPr lang="ar-SA" sz="11200" dirty="0"/>
              <a:t>در سینما                                          </a:t>
            </a:r>
            <a:endParaRPr lang="en-US" sz="11200" dirty="0"/>
          </a:p>
          <a:p>
            <a:pPr marL="306000" indent="-306000" fontAlgn="auto">
              <a:defRPr/>
            </a:pPr>
            <a:endParaRPr lang="fa-IR" dirty="0"/>
          </a:p>
        </p:txBody>
      </p:sp>
      <p:sp>
        <p:nvSpPr>
          <p:cNvPr id="3" name="Title 2"/>
          <p:cNvSpPr>
            <a:spLocks noGrp="1"/>
          </p:cNvSpPr>
          <p:nvPr>
            <p:ph type="title"/>
          </p:nvPr>
        </p:nvSpPr>
        <p:spPr>
          <a:xfrm>
            <a:off x="581025" y="701675"/>
            <a:ext cx="11029950" cy="1014413"/>
          </a:xfrm>
        </p:spPr>
        <p:txBody>
          <a:bodyPr/>
          <a:lstStyle/>
          <a:p>
            <a:pPr fontAlgn="auto">
              <a:spcAft>
                <a:spcPts val="0"/>
              </a:spcAft>
              <a:defRPr/>
            </a:pPr>
            <a:endParaRPr lang="fa-I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1"/>
          <p:cNvSpPr>
            <a:spLocks noGrp="1"/>
          </p:cNvSpPr>
          <p:nvPr>
            <p:ph idx="1"/>
          </p:nvPr>
        </p:nvSpPr>
        <p:spPr>
          <a:xfrm>
            <a:off x="720725" y="2185988"/>
            <a:ext cx="11028363" cy="3678237"/>
          </a:xfrm>
        </p:spPr>
        <p:txBody>
          <a:bodyPr rtlCol="0">
            <a:normAutofit fontScale="25000" lnSpcReduction="20000"/>
          </a:bodyPr>
          <a:lstStyle/>
          <a:p>
            <a:pPr marL="306000" indent="-306000" fontAlgn="auto">
              <a:defRPr/>
            </a:pPr>
            <a:endParaRPr lang="fa-IR" sz="11200" dirty="0"/>
          </a:p>
          <a:p>
            <a:pPr marL="306000" indent="-306000" fontAlgn="auto">
              <a:defRPr/>
            </a:pPr>
            <a:r>
              <a:rPr lang="ar-SA" sz="11200" dirty="0"/>
              <a:t>شکل</a:t>
            </a:r>
            <a:r>
              <a:rPr lang="fa-IR" sz="11200" dirty="0"/>
              <a:t> </a:t>
            </a:r>
            <a:r>
              <a:rPr lang="ar-SA" sz="11200" dirty="0"/>
              <a:t>های مختلف لمس کردن معانی مختلفی دارند</a:t>
            </a:r>
            <a:endParaRPr lang="fa-IR" sz="11200" dirty="0"/>
          </a:p>
          <a:p>
            <a:pPr marL="306000" indent="-306000" fontAlgn="auto">
              <a:defRPr/>
            </a:pPr>
            <a:r>
              <a:rPr lang="ar-SA" sz="11200" dirty="0"/>
              <a:t>دست دادن</a:t>
            </a:r>
            <a:endParaRPr lang="en-US" sz="11200" dirty="0"/>
          </a:p>
          <a:p>
            <a:pPr marL="306000" indent="-306000" fontAlgn="auto">
              <a:defRPr/>
            </a:pPr>
            <a:r>
              <a:rPr lang="ar-SA" sz="11200" dirty="0"/>
              <a:t>سیلی زدن</a:t>
            </a:r>
            <a:endParaRPr lang="en-US" sz="11200" dirty="0"/>
          </a:p>
          <a:p>
            <a:pPr marL="306000" indent="-306000" fontAlgn="auto">
              <a:defRPr/>
            </a:pPr>
            <a:r>
              <a:rPr lang="ar-SA" sz="11200" dirty="0"/>
              <a:t>کف دستها را به هم زدن (بزن قدش)</a:t>
            </a:r>
            <a:endParaRPr lang="en-US" sz="11200" dirty="0"/>
          </a:p>
          <a:p>
            <a:pPr marL="306000" indent="-306000" fontAlgn="auto">
              <a:defRPr/>
            </a:pPr>
            <a:r>
              <a:rPr lang="ar-SA" sz="11200" dirty="0"/>
              <a:t>هول دادن در صف</a:t>
            </a:r>
            <a:endParaRPr lang="en-US" sz="11200" dirty="0"/>
          </a:p>
          <a:p>
            <a:pPr marL="306000" indent="-306000" fontAlgn="auto">
              <a:defRPr/>
            </a:pPr>
            <a:r>
              <a:rPr lang="ar-SA" sz="11200" dirty="0"/>
              <a:t>دست انداختن دور گردن کسی</a:t>
            </a:r>
            <a:endParaRPr lang="en-US" sz="11200" dirty="0"/>
          </a:p>
          <a:p>
            <a:pPr marL="306000" indent="-306000" fontAlgn="auto">
              <a:defRPr/>
            </a:pPr>
            <a:r>
              <a:rPr lang="ar-SA" sz="11200" dirty="0"/>
              <a:t>بغل کردن</a:t>
            </a:r>
            <a:endParaRPr lang="en-US" sz="11200" dirty="0"/>
          </a:p>
          <a:p>
            <a:pPr marL="306000" indent="-306000" fontAlgn="auto">
              <a:defRPr/>
            </a:pPr>
            <a:r>
              <a:rPr lang="ar-SA" sz="11200" dirty="0"/>
              <a:t>با دست روی شانه کسی زدن</a:t>
            </a:r>
            <a:endParaRPr lang="en-US" sz="11200" dirty="0"/>
          </a:p>
          <a:p>
            <a:pPr marL="306000" indent="-306000" fontAlgn="auto">
              <a:defRPr/>
            </a:pPr>
            <a:r>
              <a:rPr lang="ar-SA" sz="11200" dirty="0"/>
              <a:t>نگه داشتن دستان دیگری در دست خود</a:t>
            </a:r>
            <a:endParaRPr lang="en-US" sz="11200" dirty="0"/>
          </a:p>
          <a:p>
            <a:pPr marL="306000" indent="-306000" fontAlgn="auto">
              <a:defRPr/>
            </a:pPr>
            <a:endParaRPr lang="fa-IR" dirty="0"/>
          </a:p>
        </p:txBody>
      </p:sp>
      <p:sp>
        <p:nvSpPr>
          <p:cNvPr id="3" name="Title 2"/>
          <p:cNvSpPr>
            <a:spLocks noGrp="1"/>
          </p:cNvSpPr>
          <p:nvPr>
            <p:ph type="title"/>
          </p:nvPr>
        </p:nvSpPr>
        <p:spPr>
          <a:xfrm>
            <a:off x="581025" y="701675"/>
            <a:ext cx="11029950" cy="1014413"/>
          </a:xfrm>
        </p:spPr>
        <p:txBody>
          <a:bodyPr/>
          <a:lstStyle/>
          <a:p>
            <a:pPr algn="ctr" fontAlgn="auto">
              <a:spcAft>
                <a:spcPts val="0"/>
              </a:spcAft>
              <a:defRPr/>
            </a:pPr>
            <a:r>
              <a:rPr lang="fa-IR" sz="4400" dirty="0"/>
              <a:t>تماس فیزیکی</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Content Placeholder 5" descr="20565.jpg"/>
          <p:cNvPicPr>
            <a:picLocks noGrp="1" noChangeAspect="1"/>
          </p:cNvPicPr>
          <p:nvPr>
            <p:ph idx="1"/>
          </p:nvPr>
        </p:nvPicPr>
        <p:blipFill>
          <a:blip r:embed="rId2"/>
          <a:srcRect/>
          <a:stretch>
            <a:fillRect/>
          </a:stretch>
        </p:blipFill>
        <p:spPr>
          <a:xfrm>
            <a:off x="3619500" y="1716088"/>
            <a:ext cx="4857750" cy="4737100"/>
          </a:xfrm>
        </p:spPr>
      </p:pic>
      <p:sp>
        <p:nvSpPr>
          <p:cNvPr id="11266"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گوش دادن پویا</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720725" y="2185988"/>
            <a:ext cx="11028363" cy="3678237"/>
          </a:xfrm>
        </p:spPr>
        <p:txBody>
          <a:bodyPr/>
          <a:lstStyle/>
          <a:p>
            <a:r>
              <a:rPr lang="fa-IR" sz="2800" smtClean="0"/>
              <a:t>گوش کردن روند فعالی است که مستلزم مشارکت شماست</a:t>
            </a:r>
          </a:p>
          <a:p>
            <a:endParaRPr lang="fa-IR" sz="2800" smtClean="0"/>
          </a:p>
          <a:p>
            <a:endParaRPr lang="fa-IR" sz="2800" smtClean="0"/>
          </a:p>
          <a:p>
            <a:r>
              <a:rPr lang="fa-IR" sz="2800" smtClean="0"/>
              <a:t>برای درک کامل مفهوم یک گفتگو اغلب ناگزیرید سوالاتی بکنید و واکنش هایی نشان دهید</a:t>
            </a:r>
            <a:endParaRPr lang="en-US" sz="2800" smtClean="0"/>
          </a:p>
        </p:txBody>
      </p:sp>
      <p:sp>
        <p:nvSpPr>
          <p:cNvPr id="12290"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گوش دادن</a:t>
            </a:r>
            <a:endParaRPr lang="en-US" sz="4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720725" y="2185988"/>
            <a:ext cx="11028363" cy="3678237"/>
          </a:xfrm>
        </p:spPr>
        <p:txBody>
          <a:bodyPr/>
          <a:lstStyle/>
          <a:p>
            <a:pPr>
              <a:buFont typeface="Arial" pitchFamily="34" charset="0"/>
              <a:buNone/>
            </a:pPr>
            <a:r>
              <a:rPr lang="fa-IR" sz="2800" smtClean="0"/>
              <a:t>در غالب موارد ما تنها 25-50 درصد حرف سایرین را می شنویم</a:t>
            </a:r>
          </a:p>
          <a:p>
            <a:pPr>
              <a:buFont typeface="Arial" pitchFamily="34" charset="0"/>
              <a:buNone/>
            </a:pPr>
            <a:r>
              <a:rPr lang="fa-IR" sz="2800" smtClean="0"/>
              <a:t>سوال: از یک مکالمه 10 دقیقه ای چند دقیقه آن را می شنویم؟</a:t>
            </a:r>
          </a:p>
        </p:txBody>
      </p:sp>
      <p:sp>
        <p:nvSpPr>
          <p:cNvPr id="13314"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720725" y="2185988"/>
            <a:ext cx="11028363" cy="3678237"/>
          </a:xfrm>
        </p:spPr>
        <p:txBody>
          <a:bodyPr/>
          <a:lstStyle/>
          <a:p>
            <a:r>
              <a:rPr lang="fa-IR" sz="2800" smtClean="0"/>
              <a:t>ساکت بودن به معنای گوش دادن واقعی نیست</a:t>
            </a:r>
          </a:p>
          <a:p>
            <a:r>
              <a:rPr lang="fa-IR" sz="2800" smtClean="0"/>
              <a:t>گوش کردن واقعی</a:t>
            </a:r>
            <a:r>
              <a:rPr lang="en-US" sz="2800" smtClean="0"/>
              <a:t> </a:t>
            </a:r>
            <a:r>
              <a:rPr lang="fa-IR" sz="2800" smtClean="0"/>
              <a:t>به یکی از این چهار شرط حاصل می شود:</a:t>
            </a:r>
          </a:p>
          <a:p>
            <a:pPr>
              <a:buFont typeface="Arial" pitchFamily="34" charset="0"/>
              <a:buNone/>
            </a:pPr>
            <a:r>
              <a:rPr lang="fa-IR" sz="2800" smtClean="0"/>
              <a:t>           -  از مصاحبت لذت می برید</a:t>
            </a:r>
          </a:p>
          <a:p>
            <a:pPr>
              <a:buFont typeface="Arial" pitchFamily="34" charset="0"/>
              <a:buNone/>
            </a:pPr>
            <a:r>
              <a:rPr lang="fa-IR" sz="2800" smtClean="0"/>
              <a:t>           -  فرد را درک می کنید</a:t>
            </a:r>
          </a:p>
          <a:p>
            <a:pPr>
              <a:buFont typeface="Arial" pitchFamily="34" charset="0"/>
              <a:buNone/>
            </a:pPr>
            <a:r>
              <a:rPr lang="fa-IR" sz="2800" smtClean="0"/>
              <a:t>           -  می خواهید از امری مطلع شوید یا فرا گیرید</a:t>
            </a:r>
          </a:p>
          <a:p>
            <a:pPr>
              <a:buFont typeface="Arial" pitchFamily="34" charset="0"/>
              <a:buNone/>
            </a:pPr>
            <a:r>
              <a:rPr lang="fa-IR" sz="2800" smtClean="0"/>
              <a:t>           - می خواهید به حل مساله فرد مقابل کمک </a:t>
            </a:r>
          </a:p>
          <a:p>
            <a:pPr>
              <a:buFont typeface="Arial" pitchFamily="34" charset="0"/>
              <a:buNone/>
            </a:pPr>
            <a:r>
              <a:rPr lang="fa-IR" sz="2800" smtClean="0"/>
              <a:t>                   کنید</a:t>
            </a:r>
          </a:p>
        </p:txBody>
      </p:sp>
      <p:sp>
        <p:nvSpPr>
          <p:cNvPr id="14338"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گوش دادن پویا</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اجزای ارتباط</a:t>
            </a:r>
          </a:p>
        </p:txBody>
      </p:sp>
      <p:sp>
        <p:nvSpPr>
          <p:cNvPr id="15363" name="Content Placeholder 2"/>
          <p:cNvSpPr>
            <a:spLocks noGrp="1"/>
          </p:cNvSpPr>
          <p:nvPr>
            <p:ph idx="1"/>
          </p:nvPr>
        </p:nvSpPr>
        <p:spPr>
          <a:xfrm>
            <a:off x="720725" y="2185988"/>
            <a:ext cx="11028363" cy="3678237"/>
          </a:xfrm>
        </p:spPr>
        <p:txBody>
          <a:bodyPr/>
          <a:lstStyle/>
          <a:p>
            <a:r>
              <a:rPr lang="fa-IR" sz="2800" smtClean="0"/>
              <a:t>فرستنده: ارسال کننده اطلاعات</a:t>
            </a:r>
          </a:p>
          <a:p>
            <a:r>
              <a:rPr lang="fa-IR" sz="2800" smtClean="0"/>
              <a:t>گيرنده: دریافت کننده اطلاعات</a:t>
            </a:r>
          </a:p>
          <a:p>
            <a:r>
              <a:rPr lang="fa-IR" sz="2800" smtClean="0"/>
              <a:t>راه ارتباطی: مسیر انتقال پیام مثلاا از طریق تماس رو در رو، تلفن، پیامک، نامه، ایمیل و ...</a:t>
            </a:r>
          </a:p>
          <a:p>
            <a:r>
              <a:rPr lang="fa-IR" sz="2800" smtClean="0"/>
              <a:t>پيام: اطلاعاتی که باید منتقل شود</a:t>
            </a:r>
          </a:p>
          <a:p>
            <a:r>
              <a:rPr lang="fa-IR" sz="2800" smtClean="0"/>
              <a:t>معنی: مفهومی که در ذهن افراد از یک پیام شکل میگیرد</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720725" y="2185988"/>
            <a:ext cx="11028363" cy="3678237"/>
          </a:xfrm>
        </p:spPr>
        <p:txBody>
          <a:bodyPr rtlCol="0">
            <a:normAutofit fontScale="25000" lnSpcReduction="20000"/>
          </a:bodyPr>
          <a:lstStyle/>
          <a:p>
            <a:pPr marL="306000" indent="-306000" fontAlgn="auto">
              <a:defRPr/>
            </a:pPr>
            <a:endParaRPr lang="fa-IR" sz="11200" dirty="0"/>
          </a:p>
          <a:p>
            <a:pPr marL="306000" indent="-306000" fontAlgn="auto">
              <a:defRPr/>
            </a:pPr>
            <a:r>
              <a:rPr lang="fa-IR" sz="11200" dirty="0"/>
              <a:t>بازسازی عبارت ها</a:t>
            </a:r>
          </a:p>
          <a:p>
            <a:pPr marL="306000" indent="-306000" fontAlgn="auto">
              <a:buFont typeface="Arial" pitchFamily="34" charset="0"/>
              <a:buNone/>
              <a:defRPr/>
            </a:pPr>
            <a:r>
              <a:rPr lang="fa-IR" sz="11200" dirty="0">
                <a:solidFill>
                  <a:srgbClr val="FF0000"/>
                </a:solidFill>
              </a:rPr>
              <a:t>مثال: پس آنچه اتفاق افتاد این بود.......</a:t>
            </a:r>
          </a:p>
          <a:p>
            <a:pPr marL="306000" indent="-306000" fontAlgn="auto">
              <a:buFont typeface="Arial" pitchFamily="34" charset="0"/>
              <a:buNone/>
              <a:defRPr/>
            </a:pPr>
            <a:endParaRPr lang="fa-IR" sz="11200" dirty="0">
              <a:solidFill>
                <a:srgbClr val="FF0000"/>
              </a:solidFill>
            </a:endParaRPr>
          </a:p>
          <a:p>
            <a:pPr marL="306000" indent="-306000" fontAlgn="auto">
              <a:buFont typeface="Arial" pitchFamily="34" charset="0"/>
              <a:buNone/>
              <a:defRPr/>
            </a:pPr>
            <a:r>
              <a:rPr lang="fa-IR" sz="11200" dirty="0"/>
              <a:t>- مانع اوج گرفتن عصبانیت ها می شود</a:t>
            </a:r>
          </a:p>
          <a:p>
            <a:pPr marL="306000" indent="-306000" fontAlgn="auto">
              <a:buFontTx/>
              <a:buChar char="-"/>
              <a:defRPr/>
            </a:pPr>
            <a:r>
              <a:rPr lang="fa-IR" sz="11200" dirty="0"/>
              <a:t>اشتباهات و برداشت های غلط اصلاح می شوند</a:t>
            </a:r>
          </a:p>
          <a:p>
            <a:pPr marL="306000" indent="-306000" fontAlgn="auto">
              <a:buFontTx/>
              <a:buChar char="-"/>
              <a:defRPr/>
            </a:pPr>
            <a:r>
              <a:rPr lang="fa-IR" sz="11200" dirty="0"/>
              <a:t>احساس خوبی در طرف مقابل ایجاد می کند</a:t>
            </a:r>
          </a:p>
          <a:p>
            <a:pPr marL="306000" indent="-306000" fontAlgn="auto">
              <a:defRPr/>
            </a:pPr>
            <a:endParaRPr lang="fa-IR" dirty="0"/>
          </a:p>
          <a:p>
            <a:pPr marL="306000" indent="-306000" fontAlgn="auto">
              <a:defRPr/>
            </a:pPr>
            <a:endParaRPr lang="fa-IR" dirty="0"/>
          </a:p>
          <a:p>
            <a:pPr marL="306000" indent="-306000" fontAlgn="auto">
              <a:defRPr/>
            </a:pPr>
            <a:endParaRPr lang="fa-IR" dirty="0"/>
          </a:p>
          <a:p>
            <a:pPr marL="306000" indent="-306000" fontAlgn="auto">
              <a:defRPr/>
            </a:pPr>
            <a:r>
              <a:rPr lang="fa-IR" dirty="0"/>
              <a:t>بازخورد</a:t>
            </a:r>
            <a:endParaRPr lang="en-US" dirty="0"/>
          </a:p>
        </p:txBody>
      </p:sp>
      <p:sp>
        <p:nvSpPr>
          <p:cNvPr id="1536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گوش کردن فعال</a:t>
            </a:r>
            <a:endParaRPr lang="en-US" sz="4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720725" y="2185988"/>
            <a:ext cx="11028363" cy="3678237"/>
          </a:xfrm>
        </p:spPr>
        <p:txBody>
          <a:bodyPr/>
          <a:lstStyle/>
          <a:p>
            <a:r>
              <a:rPr lang="fa-IR" sz="2800" smtClean="0"/>
              <a:t>توضیح خواهی</a:t>
            </a:r>
          </a:p>
          <a:p>
            <a:pPr>
              <a:buFont typeface="Arial" pitchFamily="34" charset="0"/>
              <a:buNone/>
            </a:pPr>
            <a:r>
              <a:rPr lang="fa-IR" sz="2800" smtClean="0">
                <a:solidFill>
                  <a:srgbClr val="FF0000"/>
                </a:solidFill>
              </a:rPr>
              <a:t>مثال: دیروز کلی مهمون داشتیم ، تا شب داشتم کار می کردم</a:t>
            </a:r>
          </a:p>
          <a:p>
            <a:pPr>
              <a:buFont typeface="Arial" pitchFamily="34" charset="0"/>
              <a:buNone/>
            </a:pPr>
            <a:r>
              <a:rPr lang="fa-IR" sz="2800" smtClean="0">
                <a:solidFill>
                  <a:srgbClr val="FF0000"/>
                </a:solidFill>
              </a:rPr>
              <a:t>      - یعنی اصلا نرسیدی درس بخونی؟</a:t>
            </a:r>
          </a:p>
          <a:p>
            <a:pPr>
              <a:buFont typeface="Arial" pitchFamily="34" charset="0"/>
              <a:buNone/>
            </a:pPr>
            <a:endParaRPr lang="fa-IR" sz="2800" smtClean="0">
              <a:solidFill>
                <a:srgbClr val="FF0000"/>
              </a:solidFill>
            </a:endParaRPr>
          </a:p>
          <a:p>
            <a:pPr>
              <a:buFont typeface="Arial" pitchFamily="34" charset="0"/>
              <a:buNone/>
            </a:pPr>
            <a:r>
              <a:rPr lang="fa-IR" sz="2800" smtClean="0"/>
              <a:t>- توضیح خواستن این پیام را دارد: ”مشتاقم تلاش کنم تا منظور شما را بفهمم“ </a:t>
            </a:r>
          </a:p>
        </p:txBody>
      </p:sp>
      <p:sp>
        <p:nvSpPr>
          <p:cNvPr id="16386"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گوش کردن فعال</a:t>
            </a:r>
            <a:endParaRPr lang="en-US" sz="4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1"/>
          </p:nvPr>
        </p:nvSpPr>
        <p:spPr>
          <a:xfrm>
            <a:off x="720725" y="2185988"/>
            <a:ext cx="11028363" cy="3678237"/>
          </a:xfrm>
        </p:spPr>
        <p:txBody>
          <a:bodyPr/>
          <a:lstStyle/>
          <a:p>
            <a:pPr>
              <a:buFont typeface="Arial" pitchFamily="34" charset="0"/>
              <a:buNone/>
            </a:pPr>
            <a:r>
              <a:rPr lang="fa-IR" sz="2800" smtClean="0">
                <a:solidFill>
                  <a:schemeClr val="tx1"/>
                </a:solidFill>
              </a:rPr>
              <a:t>بازخورد</a:t>
            </a:r>
          </a:p>
          <a:p>
            <a:pPr>
              <a:buFont typeface="Arial" pitchFamily="34" charset="0"/>
              <a:buNone/>
            </a:pPr>
            <a:r>
              <a:rPr lang="fa-IR" sz="2800" smtClean="0">
                <a:solidFill>
                  <a:srgbClr val="FF0000"/>
                </a:solidFill>
              </a:rPr>
              <a:t>مثال:پس امروز برای امتحان آمادگی نداری؟</a:t>
            </a:r>
          </a:p>
          <a:p>
            <a:pPr>
              <a:buFont typeface="Arial" pitchFamily="34" charset="0"/>
              <a:buNone/>
            </a:pPr>
            <a:endParaRPr lang="fa-IR" sz="2800" smtClean="0"/>
          </a:p>
          <a:p>
            <a:pPr>
              <a:buFontTx/>
              <a:buChar char="-"/>
            </a:pPr>
            <a:r>
              <a:rPr lang="fa-IR" sz="2800" smtClean="0"/>
              <a:t>آنچه دیده یا شنیده اید به یک توصیف احتمالی تبدیل کنید</a:t>
            </a:r>
          </a:p>
          <a:p>
            <a:pPr>
              <a:buFontTx/>
              <a:buChar char="-"/>
            </a:pPr>
            <a:r>
              <a:rPr lang="fa-IR" sz="2800" smtClean="0"/>
              <a:t>-صادقانه و حمایت گرانه بازخورد دهید</a:t>
            </a:r>
            <a:endParaRPr lang="en-US" sz="2800" smtClean="0"/>
          </a:p>
        </p:txBody>
      </p:sp>
      <p:sp>
        <p:nvSpPr>
          <p:cNvPr id="17410"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گوش کردن فعال</a:t>
            </a:r>
            <a:endParaRPr lang="en-US" sz="4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1025" y="701675"/>
            <a:ext cx="11029950" cy="1014413"/>
          </a:xfrm>
        </p:spPr>
        <p:txBody>
          <a:bodyPr/>
          <a:lstStyle/>
          <a:p>
            <a:pPr algn="ctr" fontAlgn="auto">
              <a:spcAft>
                <a:spcPts val="0"/>
              </a:spcAft>
              <a:defRPr/>
            </a:pPr>
            <a:r>
              <a:rPr lang="fa-IR" sz="4400" dirty="0"/>
              <a:t>قوانین بیان موثر</a:t>
            </a:r>
          </a:p>
        </p:txBody>
      </p:sp>
      <p:sp>
        <p:nvSpPr>
          <p:cNvPr id="64515" name="Content Placeholder 2"/>
          <p:cNvSpPr>
            <a:spLocks noGrp="1"/>
          </p:cNvSpPr>
          <p:nvPr>
            <p:ph idx="1"/>
          </p:nvPr>
        </p:nvSpPr>
        <p:spPr>
          <a:xfrm>
            <a:off x="720725" y="2185988"/>
            <a:ext cx="11028363" cy="3678237"/>
          </a:xfrm>
        </p:spPr>
        <p:txBody>
          <a:bodyPr/>
          <a:lstStyle/>
          <a:p>
            <a:r>
              <a:rPr lang="fa-IR" sz="2800" smtClean="0"/>
              <a:t>همدلی کردن</a:t>
            </a:r>
          </a:p>
          <a:p>
            <a:endParaRPr lang="fa-IR" sz="2800" smtClean="0"/>
          </a:p>
          <a:p>
            <a:r>
              <a:rPr lang="fa-IR" sz="2800" smtClean="0">
                <a:solidFill>
                  <a:srgbClr val="FF0000"/>
                </a:solidFill>
              </a:rPr>
              <a:t>فکر می کنی من کاری می تونم برات بکنم؟</a:t>
            </a:r>
          </a:p>
          <a:p>
            <a:endParaRPr lang="fa-IR" sz="2800" smtClean="0"/>
          </a:p>
        </p:txBody>
      </p:sp>
      <p:sp>
        <p:nvSpPr>
          <p:cNvPr id="4" name="Footer Placeholder 3"/>
          <p:cNvSpPr>
            <a:spLocks noGrp="1"/>
          </p:cNvSpPr>
          <p:nvPr>
            <p:ph type="ftr" sz="quarter" idx="11"/>
          </p:nvPr>
        </p:nvSpPr>
        <p:spPr/>
        <p:txBody>
          <a:bodyPr/>
          <a:lstStyle/>
          <a:p>
            <a:pPr>
              <a:defRPr/>
            </a:pPr>
            <a:r>
              <a:rPr lang="fa-IR"/>
              <a:t>کارگاه ﻣﻬﺎﺭﺕﻫﺎی ﺯﻧﺪﮔﯽ ﺑﺮﺍی ﮐﻮﺩﮐﺎﻥ (6 تا 12 ساله) - کرمان 1397</a:t>
            </a:r>
            <a:endParaRPr lang="en-US" dirty="0"/>
          </a:p>
        </p:txBody>
      </p:sp>
      <p:sp>
        <p:nvSpPr>
          <p:cNvPr id="64517"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98C0C1-48EF-4072-BC2C-2AD93D611B42}" type="slidenum">
              <a:rPr lang="en-US"/>
              <a:pPr fontAlgn="base">
                <a:spcBef>
                  <a:spcPct val="0"/>
                </a:spcBef>
                <a:spcAft>
                  <a:spcPct val="0"/>
                </a:spcAft>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اشتباهات شایع</a:t>
            </a:r>
          </a:p>
        </p:txBody>
      </p:sp>
      <p:sp>
        <p:nvSpPr>
          <p:cNvPr id="65539" name="Content Placeholder 2"/>
          <p:cNvSpPr>
            <a:spLocks noGrp="1"/>
          </p:cNvSpPr>
          <p:nvPr>
            <p:ph idx="1"/>
          </p:nvPr>
        </p:nvSpPr>
        <p:spPr>
          <a:xfrm>
            <a:off x="720725" y="2185988"/>
            <a:ext cx="11028363" cy="3678237"/>
          </a:xfrm>
        </p:spPr>
        <p:txBody>
          <a:bodyPr/>
          <a:lstStyle/>
          <a:p>
            <a:r>
              <a:rPr lang="fa-IR" sz="2800" smtClean="0">
                <a:solidFill>
                  <a:schemeClr val="tx1"/>
                </a:solidFill>
              </a:rPr>
              <a:t>قضاوت کردن</a:t>
            </a:r>
          </a:p>
          <a:p>
            <a:endParaRPr lang="fa-IR" sz="2800" smtClean="0">
              <a:solidFill>
                <a:schemeClr val="tx1"/>
              </a:solidFill>
            </a:endParaRPr>
          </a:p>
          <a:p>
            <a:r>
              <a:rPr lang="fa-IR" sz="2800" smtClean="0">
                <a:solidFill>
                  <a:srgbClr val="FF0000"/>
                </a:solidFill>
              </a:rPr>
              <a:t>تو همیشه درسهاتو می گذاری برای روز آخر</a:t>
            </a:r>
          </a:p>
        </p:txBody>
      </p:sp>
      <p:sp>
        <p:nvSpPr>
          <p:cNvPr id="4" name="Footer Placeholder 3"/>
          <p:cNvSpPr>
            <a:spLocks noGrp="1"/>
          </p:cNvSpPr>
          <p:nvPr>
            <p:ph type="ftr" sz="quarter" idx="11"/>
          </p:nvPr>
        </p:nvSpPr>
        <p:spPr/>
        <p:txBody>
          <a:bodyPr/>
          <a:lstStyle/>
          <a:p>
            <a:pPr>
              <a:defRPr/>
            </a:pPr>
            <a:r>
              <a:rPr lang="fa-IR"/>
              <a:t>کارگاه ﻣﻬﺎﺭﺕﻫﺎی ﺯﻧﺪﮔﯽ ﺑﺮﺍی ﮐﻮﺩﮐﺎﻥ (6 تا 12 ساله) - کرمان 1397</a:t>
            </a:r>
            <a:endParaRPr lang="en-US" dirty="0"/>
          </a:p>
        </p:txBody>
      </p:sp>
      <p:sp>
        <p:nvSpPr>
          <p:cNvPr id="65541"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612404-F067-4AA7-AAD6-A137155D7B75}" type="slidenum">
              <a:rPr lang="en-US"/>
              <a:pPr fontAlgn="base">
                <a:spcBef>
                  <a:spcPct val="0"/>
                </a:spcBef>
                <a:spcAft>
                  <a:spcPct val="0"/>
                </a:spcAft>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p:cNvSpPr>
            <a:spLocks noGrp="1"/>
          </p:cNvSpPr>
          <p:nvPr>
            <p:ph idx="1"/>
          </p:nvPr>
        </p:nvSpPr>
        <p:spPr>
          <a:xfrm>
            <a:off x="720725" y="2185988"/>
            <a:ext cx="11028363" cy="3678237"/>
          </a:xfrm>
        </p:spPr>
        <p:txBody>
          <a:bodyPr/>
          <a:lstStyle/>
          <a:p>
            <a:r>
              <a:rPr lang="fa-IR" sz="2800" smtClean="0"/>
              <a:t>تماس مداوم با نگاه</a:t>
            </a:r>
          </a:p>
          <a:p>
            <a:r>
              <a:rPr lang="fa-IR" sz="2800" smtClean="0"/>
              <a:t>متمایل شدن به جلوو گاهی سر تکان دادن</a:t>
            </a:r>
          </a:p>
          <a:p>
            <a:r>
              <a:rPr lang="fa-IR" sz="2800" smtClean="0"/>
              <a:t>همراهی گفته با تصدیق یا بازسازی سخنان</a:t>
            </a:r>
          </a:p>
          <a:p>
            <a:r>
              <a:rPr lang="fa-IR" sz="2800" smtClean="0"/>
              <a:t>با کلماتی نظیر بله، اوه و....او را به ادامه صحبت تشویق کنید</a:t>
            </a:r>
          </a:p>
          <a:p>
            <a:r>
              <a:rPr lang="fa-IR" sz="2800" smtClean="0"/>
              <a:t>توضیح خواستن درباره گفته ها با طرح سوال</a:t>
            </a:r>
          </a:p>
          <a:p>
            <a:r>
              <a:rPr lang="fa-IR" sz="2800" smtClean="0"/>
              <a:t>همدلی کردن</a:t>
            </a:r>
          </a:p>
          <a:p>
            <a:pPr>
              <a:buFont typeface="Arial" pitchFamily="34" charset="0"/>
              <a:buNone/>
            </a:pPr>
            <a:endParaRPr lang="fa-IR" smtClean="0"/>
          </a:p>
          <a:p>
            <a:endParaRPr lang="en-US" smtClean="0"/>
          </a:p>
        </p:txBody>
      </p:sp>
      <p:sp>
        <p:nvSpPr>
          <p:cNvPr id="18434"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گوش کردن کامل</a:t>
            </a:r>
            <a:endParaRPr lang="en-US" sz="4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720725" y="2185988"/>
            <a:ext cx="11028363" cy="3678237"/>
          </a:xfrm>
        </p:spPr>
        <p:txBody>
          <a:bodyPr/>
          <a:lstStyle/>
          <a:p>
            <a:r>
              <a:rPr lang="fa-IR" sz="2800" smtClean="0"/>
              <a:t>به طور مکرر صحبت طرف مقابل را قطع نکنید</a:t>
            </a:r>
          </a:p>
          <a:p>
            <a:r>
              <a:rPr lang="fa-IR" sz="2800" smtClean="0"/>
              <a:t>محرک های جانبی را کنار بگذارید</a:t>
            </a:r>
          </a:p>
          <a:p>
            <a:r>
              <a:rPr lang="fa-IR" sz="2800" smtClean="0"/>
              <a:t>کمتر نصیحت کنید</a:t>
            </a:r>
            <a:endParaRPr lang="en-US" sz="2800" smtClean="0"/>
          </a:p>
        </p:txBody>
      </p:sp>
      <p:sp>
        <p:nvSpPr>
          <p:cNvPr id="19458" name="Title 1"/>
          <p:cNvSpPr>
            <a:spLocks noGrp="1"/>
          </p:cNvSpPr>
          <p:nvPr>
            <p:ph type="title"/>
          </p:nvPr>
        </p:nvSpPr>
        <p:spPr>
          <a:xfrm>
            <a:off x="609600" y="414338"/>
            <a:ext cx="10972800" cy="1143000"/>
          </a:xfrm>
        </p:spPr>
        <p:txBody>
          <a:bodyPr/>
          <a:lstStyle/>
          <a:p>
            <a:pPr algn="ctr" fontAlgn="auto">
              <a:spcAft>
                <a:spcPts val="0"/>
              </a:spcAft>
              <a:defRPr/>
            </a:pPr>
            <a:r>
              <a:rPr lang="fa-IR" sz="4400" dirty="0"/>
              <a:t>گوش کردن کامل</a:t>
            </a:r>
            <a:endParaRPr lang="en-US" sz="4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3" descr="teamwork_guru.gif"/>
          <p:cNvPicPr>
            <a:picLocks noChangeAspect="1"/>
          </p:cNvPicPr>
          <p:nvPr/>
        </p:nvPicPr>
        <p:blipFill>
          <a:blip r:embed="rId2"/>
          <a:srcRect/>
          <a:stretch>
            <a:fillRect/>
          </a:stretch>
        </p:blipFill>
        <p:spPr bwMode="auto">
          <a:xfrm>
            <a:off x="2476500" y="500063"/>
            <a:ext cx="7524750" cy="5643562"/>
          </a:xfrm>
          <a:prstGeom prst="rect">
            <a:avLst/>
          </a:prstGeom>
          <a:noFill/>
          <a:ln w="9525">
            <a:noFill/>
            <a:miter lim="800000"/>
            <a:headEnd/>
            <a:tailEnd/>
          </a:ln>
        </p:spPr>
      </p:pic>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Content Placeholder 3" descr="mban2294l.jpg"/>
          <p:cNvPicPr>
            <a:picLocks noGrp="1" noChangeAspect="1"/>
          </p:cNvPicPr>
          <p:nvPr>
            <p:ph idx="1"/>
          </p:nvPr>
        </p:nvPicPr>
        <p:blipFill>
          <a:blip r:embed="rId2"/>
          <a:srcRect/>
          <a:stretch>
            <a:fillRect/>
          </a:stretch>
        </p:blipFill>
        <p:spPr>
          <a:xfrm>
            <a:off x="1524000" y="1714500"/>
            <a:ext cx="8953500" cy="4929188"/>
          </a:xfrm>
        </p:spPr>
      </p:pic>
      <p:sp>
        <p:nvSpPr>
          <p:cNvPr id="43010" name="Title 1"/>
          <p:cNvSpPr>
            <a:spLocks noGrp="1"/>
          </p:cNvSpPr>
          <p:nvPr>
            <p:ph type="title"/>
          </p:nvPr>
        </p:nvSpPr>
        <p:spPr>
          <a:xfrm>
            <a:off x="581025" y="701675"/>
            <a:ext cx="11029950" cy="1014413"/>
          </a:xfrm>
        </p:spPr>
        <p:txBody>
          <a:bodyPr/>
          <a:lstStyle/>
          <a:p>
            <a:pPr algn="ctr" fontAlgn="auto">
              <a:spcAft>
                <a:spcPts val="0"/>
              </a:spcAft>
              <a:defRPr/>
            </a:pPr>
            <a:r>
              <a:rPr lang="ar-SA">
                <a:solidFill>
                  <a:schemeClr val="folHlink"/>
                </a:solidFill>
                <a:cs typeface="B Titr" pitchFamily="2" charset="-78"/>
              </a:rPr>
              <a:t>مشكلاتي كه در سيستم ارتباطي وجود دارند</a:t>
            </a:r>
            <a:endParaRPr lang="fa-I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mSkillsToon.gif"/>
          <p:cNvPicPr>
            <a:picLocks noChangeAspect="1"/>
          </p:cNvPicPr>
          <p:nvPr/>
        </p:nvPicPr>
        <p:blipFill>
          <a:blip r:embed="rId2"/>
          <a:stretch>
            <a:fillRect/>
          </a:stretch>
        </p:blipFill>
        <p:spPr>
          <a:xfrm>
            <a:off x="0" y="481013"/>
            <a:ext cx="12192000" cy="6276975"/>
          </a:xfrm>
          <a:prstGeom prst="rect">
            <a:avLst/>
          </a:prstGeom>
          <a:solidFill>
            <a:schemeClr val="bg2">
              <a:lumMod val="75000"/>
            </a:schemeClr>
          </a:solidFill>
          <a:ln>
            <a:solidFill>
              <a:schemeClr val="accent2">
                <a:lumMod val="75000"/>
              </a:schemeClr>
            </a:solidFill>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76263" y="730250"/>
            <a:ext cx="11029950" cy="987425"/>
          </a:xfrm>
        </p:spPr>
        <p:txBody>
          <a:bodyPr/>
          <a:lstStyle/>
          <a:p>
            <a:pPr fontAlgn="auto">
              <a:spcAft>
                <a:spcPts val="0"/>
              </a:spcAft>
              <a:defRPr/>
            </a:pPr>
            <a:r>
              <a:rPr lang="en-US"/>
              <a:t>Transactional model of communication </a:t>
            </a:r>
          </a:p>
        </p:txBody>
      </p:sp>
      <p:pic>
        <p:nvPicPr>
          <p:cNvPr id="16387" name="Picture 2" descr="File:Transactional comm model.jpg">
            <a:hlinkClick r:id="rId3"/>
          </p:cNvPr>
          <p:cNvPicPr>
            <a:picLocks noChangeAspect="1" noChangeArrowheads="1"/>
          </p:cNvPicPr>
          <p:nvPr/>
        </p:nvPicPr>
        <p:blipFill>
          <a:blip r:embed="rId4"/>
          <a:srcRect/>
          <a:stretch>
            <a:fillRect/>
          </a:stretch>
        </p:blipFill>
        <p:spPr bwMode="auto">
          <a:xfrm>
            <a:off x="0" y="604838"/>
            <a:ext cx="12192000" cy="6253162"/>
          </a:xfrm>
          <a:prstGeom prst="rect">
            <a:avLst/>
          </a:prstGeom>
          <a:noFill/>
          <a:ln w="9525">
            <a:noFill/>
            <a:miter lim="800000"/>
            <a:headEnd/>
            <a:tailEnd/>
          </a:ln>
        </p:spPr>
      </p:pic>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1683" name="Content Placeholder 2"/>
          <p:cNvSpPr>
            <a:spLocks noGrp="1"/>
          </p:cNvSpPr>
          <p:nvPr>
            <p:ph idx="1"/>
          </p:nvPr>
        </p:nvSpPr>
        <p:spPr>
          <a:xfrm>
            <a:off x="720725" y="2185988"/>
            <a:ext cx="11028363" cy="3678237"/>
          </a:xfrm>
        </p:spPr>
        <p:txBody>
          <a:bodyPr/>
          <a:lstStyle/>
          <a:p>
            <a:endParaRPr lang="fa-IR" smtClean="0"/>
          </a:p>
        </p:txBody>
      </p:sp>
      <p:sp>
        <p:nvSpPr>
          <p:cNvPr id="71684"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1F2C89-8208-4D13-BDD9-056D9C1F7BF2}" type="slidenum">
              <a:rPr lang="en-US"/>
              <a:pPr fontAlgn="base">
                <a:spcBef>
                  <a:spcPct val="0"/>
                </a:spcBef>
                <a:spcAft>
                  <a:spcPct val="0"/>
                </a:spcAft>
              </a:pPr>
              <a:t>60</a:t>
            </a:fld>
            <a:endParaRPr lang="en-US"/>
          </a:p>
        </p:txBody>
      </p:sp>
      <p:pic>
        <p:nvPicPr>
          <p:cNvPr id="71685" name="Content Placeholder 9"/>
          <p:cNvPicPr>
            <a:picLocks noChangeAspect="1"/>
          </p:cNvPicPr>
          <p:nvPr/>
        </p:nvPicPr>
        <p:blipFill>
          <a:blip r:embed="rId3"/>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2707" name="Content Placeholder 2"/>
          <p:cNvSpPr>
            <a:spLocks noGrp="1"/>
          </p:cNvSpPr>
          <p:nvPr>
            <p:ph idx="1"/>
          </p:nvPr>
        </p:nvSpPr>
        <p:spPr>
          <a:xfrm>
            <a:off x="720725" y="2185988"/>
            <a:ext cx="11028363" cy="3678237"/>
          </a:xfrm>
        </p:spPr>
        <p:txBody>
          <a:bodyPr/>
          <a:lstStyle/>
          <a:p>
            <a:endParaRPr lang="fa-IR" smtClean="0"/>
          </a:p>
        </p:txBody>
      </p:sp>
      <p:sp>
        <p:nvSpPr>
          <p:cNvPr id="72708"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7E1485-3AA1-44A9-BEA3-0C5AE53436E3}" type="slidenum">
              <a:rPr lang="en-US"/>
              <a:pPr fontAlgn="base">
                <a:spcBef>
                  <a:spcPct val="0"/>
                </a:spcBef>
                <a:spcAft>
                  <a:spcPct val="0"/>
                </a:spcAft>
              </a:pPr>
              <a:t>61</a:t>
            </a:fld>
            <a:endParaRPr lang="en-US"/>
          </a:p>
        </p:txBody>
      </p:sp>
      <p:pic>
        <p:nvPicPr>
          <p:cNvPr id="7270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3731" name="Content Placeholder 2"/>
          <p:cNvSpPr>
            <a:spLocks noGrp="1"/>
          </p:cNvSpPr>
          <p:nvPr>
            <p:ph idx="1"/>
          </p:nvPr>
        </p:nvSpPr>
        <p:spPr>
          <a:xfrm>
            <a:off x="720725" y="2185988"/>
            <a:ext cx="11028363" cy="3678237"/>
          </a:xfrm>
        </p:spPr>
        <p:txBody>
          <a:bodyPr/>
          <a:lstStyle/>
          <a:p>
            <a:endParaRPr lang="fa-IR" smtClean="0"/>
          </a:p>
        </p:txBody>
      </p:sp>
      <p:sp>
        <p:nvSpPr>
          <p:cNvPr id="73732"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B8BB4B-26BE-4D78-8FC5-96E92D74B6EC}" type="slidenum">
              <a:rPr lang="en-US"/>
              <a:pPr fontAlgn="base">
                <a:spcBef>
                  <a:spcPct val="0"/>
                </a:spcBef>
                <a:spcAft>
                  <a:spcPct val="0"/>
                </a:spcAft>
              </a:pPr>
              <a:t>62</a:t>
            </a:fld>
            <a:endParaRPr lang="en-US"/>
          </a:p>
        </p:txBody>
      </p:sp>
      <p:pic>
        <p:nvPicPr>
          <p:cNvPr id="7373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4755" name="Content Placeholder 2"/>
          <p:cNvSpPr>
            <a:spLocks noGrp="1"/>
          </p:cNvSpPr>
          <p:nvPr>
            <p:ph idx="1"/>
          </p:nvPr>
        </p:nvSpPr>
        <p:spPr>
          <a:xfrm>
            <a:off x="720725" y="2185988"/>
            <a:ext cx="11028363" cy="3678237"/>
          </a:xfrm>
        </p:spPr>
        <p:txBody>
          <a:bodyPr/>
          <a:lstStyle/>
          <a:p>
            <a:endParaRPr lang="fa-IR" smtClean="0"/>
          </a:p>
        </p:txBody>
      </p:sp>
      <p:sp>
        <p:nvSpPr>
          <p:cNvPr id="74756"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820AC2-DE49-49C9-AD2F-93255C0FE5B8}" type="slidenum">
              <a:rPr lang="en-US"/>
              <a:pPr fontAlgn="base">
                <a:spcBef>
                  <a:spcPct val="0"/>
                </a:spcBef>
                <a:spcAft>
                  <a:spcPct val="0"/>
                </a:spcAft>
              </a:pPr>
              <a:t>63</a:t>
            </a:fld>
            <a:endParaRPr lang="en-US"/>
          </a:p>
        </p:txBody>
      </p:sp>
      <p:pic>
        <p:nvPicPr>
          <p:cNvPr id="7475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5779" name="Content Placeholder 2"/>
          <p:cNvSpPr>
            <a:spLocks noGrp="1"/>
          </p:cNvSpPr>
          <p:nvPr>
            <p:ph idx="1"/>
          </p:nvPr>
        </p:nvSpPr>
        <p:spPr>
          <a:xfrm>
            <a:off x="720725" y="2185988"/>
            <a:ext cx="11028363" cy="3678237"/>
          </a:xfrm>
        </p:spPr>
        <p:txBody>
          <a:bodyPr/>
          <a:lstStyle/>
          <a:p>
            <a:endParaRPr lang="fa-IR" smtClean="0"/>
          </a:p>
        </p:txBody>
      </p:sp>
      <p:sp>
        <p:nvSpPr>
          <p:cNvPr id="75780"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9E1EF1-0953-45C2-B0DA-84FF896D6F0C}" type="slidenum">
              <a:rPr lang="en-US"/>
              <a:pPr fontAlgn="base">
                <a:spcBef>
                  <a:spcPct val="0"/>
                </a:spcBef>
                <a:spcAft>
                  <a:spcPct val="0"/>
                </a:spcAft>
              </a:pPr>
              <a:t>64</a:t>
            </a:fld>
            <a:endParaRPr lang="en-US"/>
          </a:p>
        </p:txBody>
      </p:sp>
      <p:pic>
        <p:nvPicPr>
          <p:cNvPr id="7578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6803" name="Content Placeholder 2"/>
          <p:cNvSpPr>
            <a:spLocks noGrp="1"/>
          </p:cNvSpPr>
          <p:nvPr>
            <p:ph idx="1"/>
          </p:nvPr>
        </p:nvSpPr>
        <p:spPr>
          <a:xfrm>
            <a:off x="720725" y="2185988"/>
            <a:ext cx="11028363" cy="3678237"/>
          </a:xfrm>
        </p:spPr>
        <p:txBody>
          <a:bodyPr/>
          <a:lstStyle/>
          <a:p>
            <a:endParaRPr lang="fa-IR" smtClean="0"/>
          </a:p>
        </p:txBody>
      </p:sp>
      <p:sp>
        <p:nvSpPr>
          <p:cNvPr id="76804"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4CC2C4-6C45-4A02-B79B-6D707F5B2B0C}" type="slidenum">
              <a:rPr lang="en-US"/>
              <a:pPr fontAlgn="base">
                <a:spcBef>
                  <a:spcPct val="0"/>
                </a:spcBef>
                <a:spcAft>
                  <a:spcPct val="0"/>
                </a:spcAft>
              </a:pPr>
              <a:t>65</a:t>
            </a:fld>
            <a:endParaRPr lang="en-US"/>
          </a:p>
        </p:txBody>
      </p:sp>
      <p:pic>
        <p:nvPicPr>
          <p:cNvPr id="7680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7827" name="Content Placeholder 2"/>
          <p:cNvSpPr>
            <a:spLocks noGrp="1"/>
          </p:cNvSpPr>
          <p:nvPr>
            <p:ph idx="1"/>
          </p:nvPr>
        </p:nvSpPr>
        <p:spPr>
          <a:xfrm>
            <a:off x="720725" y="2185988"/>
            <a:ext cx="11028363" cy="3678237"/>
          </a:xfrm>
        </p:spPr>
        <p:txBody>
          <a:bodyPr/>
          <a:lstStyle/>
          <a:p>
            <a:endParaRPr lang="fa-IR" smtClean="0"/>
          </a:p>
        </p:txBody>
      </p:sp>
      <p:sp>
        <p:nvSpPr>
          <p:cNvPr id="77828"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CB4293-69BB-4510-AD94-621C4138A6C5}" type="slidenum">
              <a:rPr lang="en-US"/>
              <a:pPr fontAlgn="base">
                <a:spcBef>
                  <a:spcPct val="0"/>
                </a:spcBef>
                <a:spcAft>
                  <a:spcPct val="0"/>
                </a:spcAft>
              </a:pPr>
              <a:t>66</a:t>
            </a:fld>
            <a:endParaRPr lang="en-US"/>
          </a:p>
        </p:txBody>
      </p:sp>
      <p:pic>
        <p:nvPicPr>
          <p:cNvPr id="7782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8851" name="Content Placeholder 2"/>
          <p:cNvSpPr>
            <a:spLocks noGrp="1"/>
          </p:cNvSpPr>
          <p:nvPr>
            <p:ph idx="1"/>
          </p:nvPr>
        </p:nvSpPr>
        <p:spPr>
          <a:xfrm>
            <a:off x="720725" y="2185988"/>
            <a:ext cx="11028363" cy="3678237"/>
          </a:xfrm>
        </p:spPr>
        <p:txBody>
          <a:bodyPr/>
          <a:lstStyle/>
          <a:p>
            <a:endParaRPr lang="fa-IR" smtClean="0"/>
          </a:p>
        </p:txBody>
      </p:sp>
      <p:sp>
        <p:nvSpPr>
          <p:cNvPr id="78852"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21513B-2D1B-4C32-B381-6FBB1D7D4D53}" type="slidenum">
              <a:rPr lang="en-US"/>
              <a:pPr fontAlgn="base">
                <a:spcBef>
                  <a:spcPct val="0"/>
                </a:spcBef>
                <a:spcAft>
                  <a:spcPct val="0"/>
                </a:spcAft>
              </a:pPr>
              <a:t>67</a:t>
            </a:fld>
            <a:endParaRPr lang="en-US"/>
          </a:p>
        </p:txBody>
      </p:sp>
      <p:pic>
        <p:nvPicPr>
          <p:cNvPr id="7885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79875" name="Content Placeholder 2"/>
          <p:cNvSpPr>
            <a:spLocks noGrp="1"/>
          </p:cNvSpPr>
          <p:nvPr>
            <p:ph idx="1"/>
          </p:nvPr>
        </p:nvSpPr>
        <p:spPr>
          <a:xfrm>
            <a:off x="720725" y="2185988"/>
            <a:ext cx="11028363" cy="3678237"/>
          </a:xfrm>
        </p:spPr>
        <p:txBody>
          <a:bodyPr/>
          <a:lstStyle/>
          <a:p>
            <a:endParaRPr lang="fa-IR" smtClean="0"/>
          </a:p>
        </p:txBody>
      </p:sp>
      <p:sp>
        <p:nvSpPr>
          <p:cNvPr id="79876"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3D6164-7EA7-4A96-BB6C-E2C94BA89B15}" type="slidenum">
              <a:rPr lang="en-US"/>
              <a:pPr fontAlgn="base">
                <a:spcBef>
                  <a:spcPct val="0"/>
                </a:spcBef>
                <a:spcAft>
                  <a:spcPct val="0"/>
                </a:spcAft>
              </a:pPr>
              <a:t>68</a:t>
            </a:fld>
            <a:endParaRPr lang="en-US"/>
          </a:p>
        </p:txBody>
      </p:sp>
      <p:pic>
        <p:nvPicPr>
          <p:cNvPr id="7987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a:p>
            <a:pPr>
              <a:defRPr/>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0899" name="Content Placeholder 2"/>
          <p:cNvSpPr>
            <a:spLocks noGrp="1"/>
          </p:cNvSpPr>
          <p:nvPr>
            <p:ph idx="1"/>
          </p:nvPr>
        </p:nvSpPr>
        <p:spPr>
          <a:xfrm>
            <a:off x="720725" y="2185988"/>
            <a:ext cx="11028363" cy="3678237"/>
          </a:xfrm>
        </p:spPr>
        <p:txBody>
          <a:bodyPr/>
          <a:lstStyle/>
          <a:p>
            <a:endParaRPr lang="fa-IR" smtClean="0"/>
          </a:p>
        </p:txBody>
      </p:sp>
      <p:sp>
        <p:nvSpPr>
          <p:cNvPr id="80900"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3A55C2-41B5-40DE-BB71-CA52CD143078}" type="slidenum">
              <a:rPr lang="en-US"/>
              <a:pPr fontAlgn="base">
                <a:spcBef>
                  <a:spcPct val="0"/>
                </a:spcBef>
                <a:spcAft>
                  <a:spcPct val="0"/>
                </a:spcAft>
              </a:pPr>
              <a:t>69</a:t>
            </a:fld>
            <a:endParaRPr lang="en-US"/>
          </a:p>
        </p:txBody>
      </p:sp>
      <p:pic>
        <p:nvPicPr>
          <p:cNvPr id="8090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تمرین</a:t>
            </a:r>
          </a:p>
        </p:txBody>
      </p:sp>
      <p:sp>
        <p:nvSpPr>
          <p:cNvPr id="17411" name="Content Placeholder 4"/>
          <p:cNvSpPr>
            <a:spLocks noGrp="1"/>
          </p:cNvSpPr>
          <p:nvPr>
            <p:ph idx="1"/>
          </p:nvPr>
        </p:nvSpPr>
        <p:spPr>
          <a:xfrm>
            <a:off x="720725" y="2185988"/>
            <a:ext cx="11028363" cy="3678237"/>
          </a:xfrm>
        </p:spPr>
        <p:txBody>
          <a:bodyPr/>
          <a:lstStyle/>
          <a:p>
            <a:pPr>
              <a:buFont typeface="Wingdings 2" pitchFamily="18" charset="2"/>
              <a:buNone/>
            </a:pPr>
            <a:r>
              <a:rPr lang="fa-IR" sz="2800" smtClean="0"/>
              <a:t>از حساب کاربری موسسه اعتباری قوامین اعتبارات زیادی در مسیرهای راهبردی جوامع اسیب پذیر که سهم زیادی در اشتغال زایی دارند در ازای یارانه خدماتی آنها پرداخت شده است</a:t>
            </a:r>
          </a:p>
        </p:txBody>
      </p:sp>
      <p:sp>
        <p:nvSpPr>
          <p:cNvPr id="3" name="Footer Placeholder 2"/>
          <p:cNvSpPr>
            <a:spLocks noGrp="1"/>
          </p:cNvSpPr>
          <p:nvPr>
            <p:ph type="ftr" sz="quarter" idx="11"/>
          </p:nvPr>
        </p:nvSpPr>
        <p:spPr/>
        <p:txBody>
          <a:bodyPr/>
          <a:lstStyle/>
          <a:p>
            <a:pPr>
              <a:defRPr/>
            </a:pPr>
            <a:r>
              <a:rPr lang="fa-IR"/>
              <a:t>کارگاه ﻣﻬﺎﺭﺕﻫﺎی ﺯﻧﺪﮔﯽ ﺑﺮﺍی ﮐﻮﺩﮐﺎﻥ (6 تا 12 ساله) - کرمان 1397</a:t>
            </a:r>
            <a:endParaRPr lang="en-US" dirty="0"/>
          </a:p>
        </p:txBody>
      </p:sp>
      <p:sp>
        <p:nvSpPr>
          <p:cNvPr id="17413"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763D2B7-1AA7-46F2-852C-BD926B14702C}" type="slidenum">
              <a:rPr lang="en-US"/>
              <a:pPr fontAlgn="base">
                <a:spcBef>
                  <a:spcPct val="0"/>
                </a:spcBef>
                <a:spcAft>
                  <a:spcPct val="0"/>
                </a:spcAft>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1923" name="Content Placeholder 2"/>
          <p:cNvSpPr>
            <a:spLocks noGrp="1"/>
          </p:cNvSpPr>
          <p:nvPr>
            <p:ph idx="1"/>
          </p:nvPr>
        </p:nvSpPr>
        <p:spPr>
          <a:xfrm>
            <a:off x="720725" y="2185988"/>
            <a:ext cx="11028363" cy="3678237"/>
          </a:xfrm>
        </p:spPr>
        <p:txBody>
          <a:bodyPr/>
          <a:lstStyle/>
          <a:p>
            <a:endParaRPr lang="fa-IR" smtClean="0"/>
          </a:p>
        </p:txBody>
      </p:sp>
      <p:sp>
        <p:nvSpPr>
          <p:cNvPr id="81924"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3F4EE3-3994-400E-89F9-7766FEB574CE}" type="slidenum">
              <a:rPr lang="en-US"/>
              <a:pPr fontAlgn="base">
                <a:spcBef>
                  <a:spcPct val="0"/>
                </a:spcBef>
                <a:spcAft>
                  <a:spcPct val="0"/>
                </a:spcAft>
              </a:pPr>
              <a:t>70</a:t>
            </a:fld>
            <a:endParaRPr lang="en-US"/>
          </a:p>
        </p:txBody>
      </p:sp>
      <p:pic>
        <p:nvPicPr>
          <p:cNvPr id="8192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2947" name="Content Placeholder 2"/>
          <p:cNvSpPr>
            <a:spLocks noGrp="1"/>
          </p:cNvSpPr>
          <p:nvPr>
            <p:ph idx="1"/>
          </p:nvPr>
        </p:nvSpPr>
        <p:spPr>
          <a:xfrm>
            <a:off x="720725" y="2185988"/>
            <a:ext cx="11028363" cy="3678237"/>
          </a:xfrm>
        </p:spPr>
        <p:txBody>
          <a:bodyPr/>
          <a:lstStyle/>
          <a:p>
            <a:endParaRPr lang="fa-IR" smtClean="0"/>
          </a:p>
        </p:txBody>
      </p:sp>
      <p:sp>
        <p:nvSpPr>
          <p:cNvPr id="82948"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AAF63FE-CD62-40A0-A764-AA509075C0AD}" type="slidenum">
              <a:rPr lang="en-US"/>
              <a:pPr fontAlgn="base">
                <a:spcBef>
                  <a:spcPct val="0"/>
                </a:spcBef>
                <a:spcAft>
                  <a:spcPct val="0"/>
                </a:spcAft>
              </a:pPr>
              <a:t>71</a:t>
            </a:fld>
            <a:endParaRPr lang="en-US"/>
          </a:p>
        </p:txBody>
      </p:sp>
      <p:pic>
        <p:nvPicPr>
          <p:cNvPr id="8294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3971" name="Content Placeholder 2"/>
          <p:cNvSpPr>
            <a:spLocks noGrp="1"/>
          </p:cNvSpPr>
          <p:nvPr>
            <p:ph idx="1"/>
          </p:nvPr>
        </p:nvSpPr>
        <p:spPr>
          <a:xfrm>
            <a:off x="720725" y="2185988"/>
            <a:ext cx="11028363" cy="3678237"/>
          </a:xfrm>
        </p:spPr>
        <p:txBody>
          <a:bodyPr/>
          <a:lstStyle/>
          <a:p>
            <a:endParaRPr lang="fa-IR" smtClean="0"/>
          </a:p>
        </p:txBody>
      </p:sp>
      <p:sp>
        <p:nvSpPr>
          <p:cNvPr id="83972"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A816700-0D55-4F30-9EF4-2BEBCC36A81A}" type="slidenum">
              <a:rPr lang="en-US"/>
              <a:pPr fontAlgn="base">
                <a:spcBef>
                  <a:spcPct val="0"/>
                </a:spcBef>
                <a:spcAft>
                  <a:spcPct val="0"/>
                </a:spcAft>
              </a:pPr>
              <a:t>72</a:t>
            </a:fld>
            <a:endParaRPr lang="en-US"/>
          </a:p>
        </p:txBody>
      </p:sp>
      <p:pic>
        <p:nvPicPr>
          <p:cNvPr id="8397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4995" name="Content Placeholder 2"/>
          <p:cNvSpPr>
            <a:spLocks noGrp="1"/>
          </p:cNvSpPr>
          <p:nvPr>
            <p:ph idx="1"/>
          </p:nvPr>
        </p:nvSpPr>
        <p:spPr>
          <a:xfrm>
            <a:off x="720725" y="2185988"/>
            <a:ext cx="11028363" cy="3678237"/>
          </a:xfrm>
        </p:spPr>
        <p:txBody>
          <a:bodyPr/>
          <a:lstStyle/>
          <a:p>
            <a:endParaRPr lang="fa-IR" smtClean="0"/>
          </a:p>
        </p:txBody>
      </p:sp>
      <p:sp>
        <p:nvSpPr>
          <p:cNvPr id="84996"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37EF3C-7867-4CA1-B403-C0D662FEDB56}" type="slidenum">
              <a:rPr lang="en-US"/>
              <a:pPr fontAlgn="base">
                <a:spcBef>
                  <a:spcPct val="0"/>
                </a:spcBef>
                <a:spcAft>
                  <a:spcPct val="0"/>
                </a:spcAft>
              </a:pPr>
              <a:t>73</a:t>
            </a:fld>
            <a:endParaRPr lang="en-US"/>
          </a:p>
        </p:txBody>
      </p:sp>
      <p:pic>
        <p:nvPicPr>
          <p:cNvPr id="8499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6019" name="Content Placeholder 2"/>
          <p:cNvSpPr>
            <a:spLocks noGrp="1"/>
          </p:cNvSpPr>
          <p:nvPr>
            <p:ph idx="1"/>
          </p:nvPr>
        </p:nvSpPr>
        <p:spPr>
          <a:xfrm>
            <a:off x="720725" y="2185988"/>
            <a:ext cx="11028363" cy="3678237"/>
          </a:xfrm>
        </p:spPr>
        <p:txBody>
          <a:bodyPr/>
          <a:lstStyle/>
          <a:p>
            <a:endParaRPr lang="fa-IR" smtClean="0"/>
          </a:p>
        </p:txBody>
      </p:sp>
      <p:sp>
        <p:nvSpPr>
          <p:cNvPr id="86020"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8ECAA2-C1DB-4AAC-8045-A594E1EB23B5}" type="slidenum">
              <a:rPr lang="en-US"/>
              <a:pPr fontAlgn="base">
                <a:spcBef>
                  <a:spcPct val="0"/>
                </a:spcBef>
                <a:spcAft>
                  <a:spcPct val="0"/>
                </a:spcAft>
              </a:pPr>
              <a:t>74</a:t>
            </a:fld>
            <a:endParaRPr lang="en-US"/>
          </a:p>
        </p:txBody>
      </p:sp>
      <p:pic>
        <p:nvPicPr>
          <p:cNvPr id="8602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7043" name="Content Placeholder 2"/>
          <p:cNvSpPr>
            <a:spLocks noGrp="1"/>
          </p:cNvSpPr>
          <p:nvPr>
            <p:ph idx="1"/>
          </p:nvPr>
        </p:nvSpPr>
        <p:spPr>
          <a:xfrm>
            <a:off x="720725" y="2185988"/>
            <a:ext cx="11028363" cy="3678237"/>
          </a:xfrm>
        </p:spPr>
        <p:txBody>
          <a:bodyPr/>
          <a:lstStyle/>
          <a:p>
            <a:endParaRPr lang="fa-IR" smtClean="0"/>
          </a:p>
        </p:txBody>
      </p:sp>
      <p:sp>
        <p:nvSpPr>
          <p:cNvPr id="87044"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D5F980D-C99A-4CBC-9089-79B1E623D108}" type="slidenum">
              <a:rPr lang="en-US"/>
              <a:pPr fontAlgn="base">
                <a:spcBef>
                  <a:spcPct val="0"/>
                </a:spcBef>
                <a:spcAft>
                  <a:spcPct val="0"/>
                </a:spcAft>
              </a:pPr>
              <a:t>75</a:t>
            </a:fld>
            <a:endParaRPr lang="en-US"/>
          </a:p>
        </p:txBody>
      </p:sp>
      <p:pic>
        <p:nvPicPr>
          <p:cNvPr id="8704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8067" name="Content Placeholder 2"/>
          <p:cNvSpPr>
            <a:spLocks noGrp="1"/>
          </p:cNvSpPr>
          <p:nvPr>
            <p:ph idx="1"/>
          </p:nvPr>
        </p:nvSpPr>
        <p:spPr>
          <a:xfrm>
            <a:off x="720725" y="2185988"/>
            <a:ext cx="11028363" cy="3678237"/>
          </a:xfrm>
        </p:spPr>
        <p:txBody>
          <a:bodyPr/>
          <a:lstStyle/>
          <a:p>
            <a:endParaRPr lang="fa-IR" smtClean="0"/>
          </a:p>
        </p:txBody>
      </p:sp>
      <p:sp>
        <p:nvSpPr>
          <p:cNvPr id="88068"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5C22F9-99D9-4A14-BB33-DCE8A7502975}" type="slidenum">
              <a:rPr lang="en-US"/>
              <a:pPr fontAlgn="base">
                <a:spcBef>
                  <a:spcPct val="0"/>
                </a:spcBef>
                <a:spcAft>
                  <a:spcPct val="0"/>
                </a:spcAft>
              </a:pPr>
              <a:t>76</a:t>
            </a:fld>
            <a:endParaRPr lang="en-US"/>
          </a:p>
        </p:txBody>
      </p:sp>
      <p:pic>
        <p:nvPicPr>
          <p:cNvPr id="8806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89091" name="Content Placeholder 2"/>
          <p:cNvSpPr>
            <a:spLocks noGrp="1"/>
          </p:cNvSpPr>
          <p:nvPr>
            <p:ph idx="1"/>
          </p:nvPr>
        </p:nvSpPr>
        <p:spPr>
          <a:xfrm>
            <a:off x="720725" y="2185988"/>
            <a:ext cx="11028363" cy="3678237"/>
          </a:xfrm>
        </p:spPr>
        <p:txBody>
          <a:bodyPr/>
          <a:lstStyle/>
          <a:p>
            <a:endParaRPr lang="fa-IR" smtClean="0"/>
          </a:p>
        </p:txBody>
      </p:sp>
      <p:sp>
        <p:nvSpPr>
          <p:cNvPr id="89092"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86928A-E1EF-4889-8881-D9431E37EA71}" type="slidenum">
              <a:rPr lang="en-US"/>
              <a:pPr fontAlgn="base">
                <a:spcBef>
                  <a:spcPct val="0"/>
                </a:spcBef>
                <a:spcAft>
                  <a:spcPct val="0"/>
                </a:spcAft>
              </a:pPr>
              <a:t>77</a:t>
            </a:fld>
            <a:endParaRPr lang="en-US"/>
          </a:p>
        </p:txBody>
      </p:sp>
      <p:pic>
        <p:nvPicPr>
          <p:cNvPr id="8909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0115" name="Content Placeholder 2"/>
          <p:cNvSpPr>
            <a:spLocks noGrp="1"/>
          </p:cNvSpPr>
          <p:nvPr>
            <p:ph idx="1"/>
          </p:nvPr>
        </p:nvSpPr>
        <p:spPr>
          <a:xfrm>
            <a:off x="720725" y="2185988"/>
            <a:ext cx="11028363" cy="3678237"/>
          </a:xfrm>
        </p:spPr>
        <p:txBody>
          <a:bodyPr/>
          <a:lstStyle/>
          <a:p>
            <a:endParaRPr lang="fa-IR" smtClean="0"/>
          </a:p>
        </p:txBody>
      </p:sp>
      <p:sp>
        <p:nvSpPr>
          <p:cNvPr id="90116"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40385F-C3D3-44C0-93AA-588C5A7DB305}" type="slidenum">
              <a:rPr lang="en-US"/>
              <a:pPr fontAlgn="base">
                <a:spcBef>
                  <a:spcPct val="0"/>
                </a:spcBef>
                <a:spcAft>
                  <a:spcPct val="0"/>
                </a:spcAft>
              </a:pPr>
              <a:t>78</a:t>
            </a:fld>
            <a:endParaRPr lang="en-US"/>
          </a:p>
        </p:txBody>
      </p:sp>
      <p:pic>
        <p:nvPicPr>
          <p:cNvPr id="9011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1139" name="Content Placeholder 2"/>
          <p:cNvSpPr>
            <a:spLocks noGrp="1"/>
          </p:cNvSpPr>
          <p:nvPr>
            <p:ph idx="1"/>
          </p:nvPr>
        </p:nvSpPr>
        <p:spPr>
          <a:xfrm>
            <a:off x="720725" y="2185988"/>
            <a:ext cx="11028363" cy="3678237"/>
          </a:xfrm>
        </p:spPr>
        <p:txBody>
          <a:bodyPr/>
          <a:lstStyle/>
          <a:p>
            <a:endParaRPr lang="fa-IR" smtClean="0"/>
          </a:p>
        </p:txBody>
      </p:sp>
      <p:sp>
        <p:nvSpPr>
          <p:cNvPr id="91140"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98BD40-8563-40EA-9505-AF6AC9BE1F24}" type="slidenum">
              <a:rPr lang="en-US"/>
              <a:pPr fontAlgn="base">
                <a:spcBef>
                  <a:spcPct val="0"/>
                </a:spcBef>
                <a:spcAft>
                  <a:spcPct val="0"/>
                </a:spcAft>
              </a:pPr>
              <a:t>79</a:t>
            </a:fld>
            <a:endParaRPr lang="en-US"/>
          </a:p>
        </p:txBody>
      </p:sp>
      <p:pic>
        <p:nvPicPr>
          <p:cNvPr id="9114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algn="ctr" fontAlgn="auto">
              <a:spcAft>
                <a:spcPts val="0"/>
              </a:spcAft>
              <a:defRPr/>
            </a:pPr>
            <a:r>
              <a:rPr lang="fa-IR" sz="4400" dirty="0"/>
              <a:t>علل تضعیف ارتباط در تمرین ارتباط زنجیره ای </a:t>
            </a:r>
          </a:p>
        </p:txBody>
      </p:sp>
      <p:sp>
        <p:nvSpPr>
          <p:cNvPr id="18435" name="Content Placeholder 4"/>
          <p:cNvSpPr>
            <a:spLocks noGrp="1"/>
          </p:cNvSpPr>
          <p:nvPr>
            <p:ph idx="1"/>
          </p:nvPr>
        </p:nvSpPr>
        <p:spPr>
          <a:xfrm>
            <a:off x="720725" y="2185988"/>
            <a:ext cx="11028363" cy="3678237"/>
          </a:xfrm>
        </p:spPr>
        <p:txBody>
          <a:bodyPr/>
          <a:lstStyle/>
          <a:p>
            <a:r>
              <a:rPr lang="fa-IR" sz="2800" smtClean="0"/>
              <a:t>نامتناسب بودن پيام از نظر محتوا</a:t>
            </a:r>
          </a:p>
          <a:p>
            <a:r>
              <a:rPr lang="fa-IR" sz="2800" smtClean="0"/>
              <a:t>طولانی بودن مسير ارتباط</a:t>
            </a:r>
          </a:p>
          <a:p>
            <a:r>
              <a:rPr lang="fa-IR" sz="2800" smtClean="0"/>
              <a:t>استفاده صرف از کلام به عنوان وسیله ارتباطی و بیان آن با صدای آهسته</a:t>
            </a:r>
          </a:p>
          <a:p>
            <a:r>
              <a:rPr lang="fa-IR" sz="2800" smtClean="0"/>
              <a:t>بی علاقگی گيرنده ها به موضوع</a:t>
            </a:r>
          </a:p>
        </p:txBody>
      </p:sp>
      <p:sp>
        <p:nvSpPr>
          <p:cNvPr id="3" name="Footer Placeholder 2"/>
          <p:cNvSpPr>
            <a:spLocks noGrp="1"/>
          </p:cNvSpPr>
          <p:nvPr>
            <p:ph type="ftr" sz="quarter" idx="11"/>
          </p:nvPr>
        </p:nvSpPr>
        <p:spPr/>
        <p:txBody>
          <a:bodyPr/>
          <a:lstStyle/>
          <a:p>
            <a:pPr>
              <a:defRPr/>
            </a:pPr>
            <a:r>
              <a:rPr lang="fa-IR"/>
              <a:t>کارگاه ﻣﻬﺎﺭﺕﻫﺎی ﺯﻧﺪﮔﯽ ﺑﺮﺍی ﮐﻮﺩﮐﺎﻥ (6 تا 12 ساله) - کرمان 1397</a:t>
            </a:r>
            <a:endParaRPr lang="en-US" dirty="0"/>
          </a:p>
        </p:txBody>
      </p:sp>
      <p:sp>
        <p:nvSpPr>
          <p:cNvPr id="18437"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8D6F7C-AFB6-4663-924E-48C8DE64EAB8}" type="slidenum">
              <a:rPr lang="en-US"/>
              <a:pPr fontAlgn="base">
                <a:spcBef>
                  <a:spcPct val="0"/>
                </a:spcBef>
                <a:spcAft>
                  <a:spcPct val="0"/>
                </a:spcAft>
              </a:pPr>
              <a:t>8</a:t>
            </a:fld>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2163" name="Content Placeholder 2"/>
          <p:cNvSpPr>
            <a:spLocks noGrp="1"/>
          </p:cNvSpPr>
          <p:nvPr>
            <p:ph idx="1"/>
          </p:nvPr>
        </p:nvSpPr>
        <p:spPr>
          <a:xfrm>
            <a:off x="720725" y="2185988"/>
            <a:ext cx="11028363" cy="3678237"/>
          </a:xfrm>
        </p:spPr>
        <p:txBody>
          <a:bodyPr/>
          <a:lstStyle/>
          <a:p>
            <a:endParaRPr lang="fa-IR" smtClean="0"/>
          </a:p>
        </p:txBody>
      </p:sp>
      <p:sp>
        <p:nvSpPr>
          <p:cNvPr id="92164"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FCCB0C-D336-4725-BE04-656314E5E0AF}" type="slidenum">
              <a:rPr lang="en-US"/>
              <a:pPr fontAlgn="base">
                <a:spcBef>
                  <a:spcPct val="0"/>
                </a:spcBef>
                <a:spcAft>
                  <a:spcPct val="0"/>
                </a:spcAft>
              </a:pPr>
              <a:t>80</a:t>
            </a:fld>
            <a:endParaRPr lang="en-US"/>
          </a:p>
        </p:txBody>
      </p:sp>
      <p:pic>
        <p:nvPicPr>
          <p:cNvPr id="9216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3187" name="Content Placeholder 2"/>
          <p:cNvSpPr>
            <a:spLocks noGrp="1"/>
          </p:cNvSpPr>
          <p:nvPr>
            <p:ph idx="1"/>
          </p:nvPr>
        </p:nvSpPr>
        <p:spPr>
          <a:xfrm>
            <a:off x="720725" y="2185988"/>
            <a:ext cx="11028363" cy="3678237"/>
          </a:xfrm>
        </p:spPr>
        <p:txBody>
          <a:bodyPr/>
          <a:lstStyle/>
          <a:p>
            <a:endParaRPr lang="fa-IR" smtClean="0"/>
          </a:p>
        </p:txBody>
      </p:sp>
      <p:sp>
        <p:nvSpPr>
          <p:cNvPr id="93188"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237AF6-8CE1-433E-871F-812529FF62F5}" type="slidenum">
              <a:rPr lang="en-US"/>
              <a:pPr fontAlgn="base">
                <a:spcBef>
                  <a:spcPct val="0"/>
                </a:spcBef>
                <a:spcAft>
                  <a:spcPct val="0"/>
                </a:spcAft>
              </a:pPr>
              <a:t>81</a:t>
            </a:fld>
            <a:endParaRPr lang="en-US"/>
          </a:p>
        </p:txBody>
      </p:sp>
      <p:pic>
        <p:nvPicPr>
          <p:cNvPr id="9318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4211" name="Content Placeholder 2"/>
          <p:cNvSpPr>
            <a:spLocks noGrp="1"/>
          </p:cNvSpPr>
          <p:nvPr>
            <p:ph idx="1"/>
          </p:nvPr>
        </p:nvSpPr>
        <p:spPr>
          <a:xfrm>
            <a:off x="720725" y="2185988"/>
            <a:ext cx="11028363" cy="3678237"/>
          </a:xfrm>
        </p:spPr>
        <p:txBody>
          <a:bodyPr/>
          <a:lstStyle/>
          <a:p>
            <a:endParaRPr lang="fa-IR" smtClean="0"/>
          </a:p>
        </p:txBody>
      </p:sp>
      <p:sp>
        <p:nvSpPr>
          <p:cNvPr id="94212"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A767D6-8D20-43DC-9443-78A4E5449ECC}" type="slidenum">
              <a:rPr lang="en-US"/>
              <a:pPr fontAlgn="base">
                <a:spcBef>
                  <a:spcPct val="0"/>
                </a:spcBef>
                <a:spcAft>
                  <a:spcPct val="0"/>
                </a:spcAft>
              </a:pPr>
              <a:t>82</a:t>
            </a:fld>
            <a:endParaRPr lang="en-US"/>
          </a:p>
        </p:txBody>
      </p:sp>
      <p:pic>
        <p:nvPicPr>
          <p:cNvPr id="9421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5235" name="Content Placeholder 2"/>
          <p:cNvSpPr>
            <a:spLocks noGrp="1"/>
          </p:cNvSpPr>
          <p:nvPr>
            <p:ph idx="1"/>
          </p:nvPr>
        </p:nvSpPr>
        <p:spPr>
          <a:xfrm>
            <a:off x="720725" y="2185988"/>
            <a:ext cx="11028363" cy="3678237"/>
          </a:xfrm>
        </p:spPr>
        <p:txBody>
          <a:bodyPr/>
          <a:lstStyle/>
          <a:p>
            <a:endParaRPr lang="fa-IR" smtClean="0"/>
          </a:p>
        </p:txBody>
      </p:sp>
      <p:sp>
        <p:nvSpPr>
          <p:cNvPr id="95236"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C00494-E956-4E85-836F-220EA6A34E52}" type="slidenum">
              <a:rPr lang="en-US"/>
              <a:pPr fontAlgn="base">
                <a:spcBef>
                  <a:spcPct val="0"/>
                </a:spcBef>
                <a:spcAft>
                  <a:spcPct val="0"/>
                </a:spcAft>
              </a:pPr>
              <a:t>83</a:t>
            </a:fld>
            <a:endParaRPr lang="en-US"/>
          </a:p>
        </p:txBody>
      </p:sp>
      <p:pic>
        <p:nvPicPr>
          <p:cNvPr id="9523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6259" name="Content Placeholder 2"/>
          <p:cNvSpPr>
            <a:spLocks noGrp="1"/>
          </p:cNvSpPr>
          <p:nvPr>
            <p:ph idx="1"/>
          </p:nvPr>
        </p:nvSpPr>
        <p:spPr>
          <a:xfrm>
            <a:off x="720725" y="2185988"/>
            <a:ext cx="11028363" cy="3678237"/>
          </a:xfrm>
        </p:spPr>
        <p:txBody>
          <a:bodyPr/>
          <a:lstStyle/>
          <a:p>
            <a:endParaRPr lang="fa-IR" smtClean="0"/>
          </a:p>
        </p:txBody>
      </p:sp>
      <p:sp>
        <p:nvSpPr>
          <p:cNvPr id="96260"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7A1F79-6B1E-4E93-8B46-3CE873A80BE5}" type="slidenum">
              <a:rPr lang="en-US"/>
              <a:pPr fontAlgn="base">
                <a:spcBef>
                  <a:spcPct val="0"/>
                </a:spcBef>
                <a:spcAft>
                  <a:spcPct val="0"/>
                </a:spcAft>
              </a:pPr>
              <a:t>84</a:t>
            </a:fld>
            <a:endParaRPr lang="en-US"/>
          </a:p>
        </p:txBody>
      </p:sp>
      <p:pic>
        <p:nvPicPr>
          <p:cNvPr id="9626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7283" name="Content Placeholder 2"/>
          <p:cNvSpPr>
            <a:spLocks noGrp="1"/>
          </p:cNvSpPr>
          <p:nvPr>
            <p:ph idx="1"/>
          </p:nvPr>
        </p:nvSpPr>
        <p:spPr>
          <a:xfrm>
            <a:off x="720725" y="2185988"/>
            <a:ext cx="11028363" cy="3678237"/>
          </a:xfrm>
        </p:spPr>
        <p:txBody>
          <a:bodyPr/>
          <a:lstStyle/>
          <a:p>
            <a:endParaRPr lang="fa-IR" smtClean="0"/>
          </a:p>
        </p:txBody>
      </p:sp>
      <p:sp>
        <p:nvSpPr>
          <p:cNvPr id="97284"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CA89927-61A8-4AE8-9A4F-61FC95A71534}" type="slidenum">
              <a:rPr lang="en-US"/>
              <a:pPr fontAlgn="base">
                <a:spcBef>
                  <a:spcPct val="0"/>
                </a:spcBef>
                <a:spcAft>
                  <a:spcPct val="0"/>
                </a:spcAft>
              </a:pPr>
              <a:t>85</a:t>
            </a:fld>
            <a:endParaRPr lang="en-US"/>
          </a:p>
        </p:txBody>
      </p:sp>
      <p:pic>
        <p:nvPicPr>
          <p:cNvPr id="9728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8307" name="Content Placeholder 2"/>
          <p:cNvSpPr>
            <a:spLocks noGrp="1"/>
          </p:cNvSpPr>
          <p:nvPr>
            <p:ph idx="1"/>
          </p:nvPr>
        </p:nvSpPr>
        <p:spPr>
          <a:xfrm>
            <a:off x="720725" y="2185988"/>
            <a:ext cx="11028363" cy="3678237"/>
          </a:xfrm>
        </p:spPr>
        <p:txBody>
          <a:bodyPr/>
          <a:lstStyle/>
          <a:p>
            <a:endParaRPr lang="fa-IR" smtClean="0"/>
          </a:p>
        </p:txBody>
      </p:sp>
      <p:sp>
        <p:nvSpPr>
          <p:cNvPr id="98308"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18FE5D-A7E9-4D3F-A81B-1521972A9A20}" type="slidenum">
              <a:rPr lang="en-US"/>
              <a:pPr fontAlgn="base">
                <a:spcBef>
                  <a:spcPct val="0"/>
                </a:spcBef>
                <a:spcAft>
                  <a:spcPct val="0"/>
                </a:spcAft>
              </a:pPr>
              <a:t>86</a:t>
            </a:fld>
            <a:endParaRPr lang="en-US"/>
          </a:p>
        </p:txBody>
      </p:sp>
      <p:pic>
        <p:nvPicPr>
          <p:cNvPr id="9830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99331" name="Content Placeholder 2"/>
          <p:cNvSpPr>
            <a:spLocks noGrp="1"/>
          </p:cNvSpPr>
          <p:nvPr>
            <p:ph idx="1"/>
          </p:nvPr>
        </p:nvSpPr>
        <p:spPr>
          <a:xfrm>
            <a:off x="720725" y="2185988"/>
            <a:ext cx="11028363" cy="3678237"/>
          </a:xfrm>
        </p:spPr>
        <p:txBody>
          <a:bodyPr/>
          <a:lstStyle/>
          <a:p>
            <a:endParaRPr lang="fa-IR" smtClean="0"/>
          </a:p>
        </p:txBody>
      </p:sp>
      <p:sp>
        <p:nvSpPr>
          <p:cNvPr id="99332"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37DC94-3884-4D5F-98F8-303F785A5693}" type="slidenum">
              <a:rPr lang="en-US"/>
              <a:pPr fontAlgn="base">
                <a:spcBef>
                  <a:spcPct val="0"/>
                </a:spcBef>
                <a:spcAft>
                  <a:spcPct val="0"/>
                </a:spcAft>
              </a:pPr>
              <a:t>87</a:t>
            </a:fld>
            <a:endParaRPr lang="en-US"/>
          </a:p>
        </p:txBody>
      </p:sp>
      <p:pic>
        <p:nvPicPr>
          <p:cNvPr id="99333" name="Content Placeholder 9"/>
          <p:cNvPicPr>
            <a:picLocks noChangeAspect="1"/>
          </p:cNvPicPr>
          <p:nvPr/>
        </p:nvPicPr>
        <p:blipFill>
          <a:blip r:embed="rId3"/>
          <a:srcRect/>
          <a:stretch>
            <a:fillRect/>
          </a:stretch>
        </p:blipFill>
        <p:spPr bwMode="auto">
          <a:xfrm>
            <a:off x="300038" y="6019800"/>
            <a:ext cx="855662" cy="630238"/>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0355" name="Content Placeholder 2"/>
          <p:cNvSpPr>
            <a:spLocks noGrp="1"/>
          </p:cNvSpPr>
          <p:nvPr>
            <p:ph idx="1"/>
          </p:nvPr>
        </p:nvSpPr>
        <p:spPr>
          <a:xfrm>
            <a:off x="720725" y="2185988"/>
            <a:ext cx="11028363" cy="3678237"/>
          </a:xfrm>
        </p:spPr>
        <p:txBody>
          <a:bodyPr/>
          <a:lstStyle/>
          <a:p>
            <a:endParaRPr lang="fa-IR" smtClean="0"/>
          </a:p>
        </p:txBody>
      </p:sp>
      <p:sp>
        <p:nvSpPr>
          <p:cNvPr id="10035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930201-C47E-4F4D-8169-6C5CF29DF97F}" type="slidenum">
              <a:rPr lang="en-US"/>
              <a:pPr fontAlgn="base">
                <a:spcBef>
                  <a:spcPct val="0"/>
                </a:spcBef>
                <a:spcAft>
                  <a:spcPct val="0"/>
                </a:spcAft>
              </a:pPr>
              <a:t>88</a:t>
            </a:fld>
            <a:endParaRPr lang="en-US"/>
          </a:p>
        </p:txBody>
      </p:sp>
      <p:pic>
        <p:nvPicPr>
          <p:cNvPr id="10035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1379" name="Content Placeholder 2"/>
          <p:cNvSpPr>
            <a:spLocks noGrp="1"/>
          </p:cNvSpPr>
          <p:nvPr>
            <p:ph idx="1"/>
          </p:nvPr>
        </p:nvSpPr>
        <p:spPr>
          <a:xfrm>
            <a:off x="720725" y="2185988"/>
            <a:ext cx="11028363" cy="3678237"/>
          </a:xfrm>
        </p:spPr>
        <p:txBody>
          <a:bodyPr/>
          <a:lstStyle/>
          <a:p>
            <a:endParaRPr lang="fa-IR" smtClean="0"/>
          </a:p>
        </p:txBody>
      </p:sp>
      <p:sp>
        <p:nvSpPr>
          <p:cNvPr id="10138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CABEF1-9A22-4ED9-AEEA-0AFDD0AE0C8E}" type="slidenum">
              <a:rPr lang="en-US"/>
              <a:pPr fontAlgn="base">
                <a:spcBef>
                  <a:spcPct val="0"/>
                </a:spcBef>
                <a:spcAft>
                  <a:spcPct val="0"/>
                </a:spcAft>
              </a:pPr>
              <a:t>89</a:t>
            </a:fld>
            <a:endParaRPr lang="en-US"/>
          </a:p>
        </p:txBody>
      </p:sp>
      <p:pic>
        <p:nvPicPr>
          <p:cNvPr id="10138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rtlCol="1"/>
          <a:lstStyle/>
          <a:p>
            <a:pPr algn="ctr" fontAlgn="auto">
              <a:spcAft>
                <a:spcPts val="0"/>
              </a:spcAft>
              <a:defRPr/>
            </a:pPr>
            <a:r>
              <a:rPr lang="fa-IR" sz="4400" dirty="0">
                <a:solidFill>
                  <a:schemeClr val="accent2">
                    <a:lumMod val="75000"/>
                  </a:schemeClr>
                </a:solidFill>
              </a:rPr>
              <a:t>عناصر اصلی ارتباط</a:t>
            </a:r>
          </a:p>
        </p:txBody>
      </p:sp>
      <p:graphicFrame>
        <p:nvGraphicFramePr>
          <p:cNvPr id="6" name="Content Placeholder 5"/>
          <p:cNvGraphicFramePr>
            <a:graphicFrameLocks noGrp="1"/>
          </p:cNvGraphicFramePr>
          <p:nvPr>
            <p:ph idx="1"/>
          </p:nvPr>
        </p:nvGraphicFramePr>
        <p:xfrm>
          <a:off x="609600" y="1752601"/>
          <a:ext cx="109728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2403" name="Content Placeholder 2"/>
          <p:cNvSpPr>
            <a:spLocks noGrp="1"/>
          </p:cNvSpPr>
          <p:nvPr>
            <p:ph idx="1"/>
          </p:nvPr>
        </p:nvSpPr>
        <p:spPr>
          <a:xfrm>
            <a:off x="720725" y="2185988"/>
            <a:ext cx="11028363" cy="3678237"/>
          </a:xfrm>
        </p:spPr>
        <p:txBody>
          <a:bodyPr/>
          <a:lstStyle/>
          <a:p>
            <a:endParaRPr lang="fa-IR" smtClean="0"/>
          </a:p>
        </p:txBody>
      </p:sp>
      <p:sp>
        <p:nvSpPr>
          <p:cNvPr id="10240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CE97093-0FE5-4771-9B3B-2E6B6527F928}" type="slidenum">
              <a:rPr lang="en-US"/>
              <a:pPr fontAlgn="base">
                <a:spcBef>
                  <a:spcPct val="0"/>
                </a:spcBef>
                <a:spcAft>
                  <a:spcPct val="0"/>
                </a:spcAft>
              </a:pPr>
              <a:t>90</a:t>
            </a:fld>
            <a:endParaRPr lang="en-US"/>
          </a:p>
        </p:txBody>
      </p:sp>
      <p:pic>
        <p:nvPicPr>
          <p:cNvPr id="10240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3427" name="Content Placeholder 2"/>
          <p:cNvSpPr>
            <a:spLocks noGrp="1"/>
          </p:cNvSpPr>
          <p:nvPr>
            <p:ph idx="1"/>
          </p:nvPr>
        </p:nvSpPr>
        <p:spPr>
          <a:xfrm>
            <a:off x="720725" y="2185988"/>
            <a:ext cx="11028363" cy="3678237"/>
          </a:xfrm>
        </p:spPr>
        <p:txBody>
          <a:bodyPr/>
          <a:lstStyle/>
          <a:p>
            <a:endParaRPr lang="fa-IR" smtClean="0"/>
          </a:p>
        </p:txBody>
      </p:sp>
      <p:sp>
        <p:nvSpPr>
          <p:cNvPr id="10342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D41D5D-04CB-4DA0-B34F-69D0760F9799}" type="slidenum">
              <a:rPr lang="en-US"/>
              <a:pPr fontAlgn="base">
                <a:spcBef>
                  <a:spcPct val="0"/>
                </a:spcBef>
                <a:spcAft>
                  <a:spcPct val="0"/>
                </a:spcAft>
              </a:pPr>
              <a:t>91</a:t>
            </a:fld>
            <a:endParaRPr lang="en-US"/>
          </a:p>
        </p:txBody>
      </p:sp>
      <p:pic>
        <p:nvPicPr>
          <p:cNvPr id="10342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4451" name="Content Placeholder 2"/>
          <p:cNvSpPr>
            <a:spLocks noGrp="1"/>
          </p:cNvSpPr>
          <p:nvPr>
            <p:ph idx="1"/>
          </p:nvPr>
        </p:nvSpPr>
        <p:spPr>
          <a:xfrm>
            <a:off x="720725" y="2185988"/>
            <a:ext cx="11028363" cy="3678237"/>
          </a:xfrm>
        </p:spPr>
        <p:txBody>
          <a:bodyPr/>
          <a:lstStyle/>
          <a:p>
            <a:endParaRPr lang="fa-IR" smtClean="0"/>
          </a:p>
        </p:txBody>
      </p:sp>
      <p:sp>
        <p:nvSpPr>
          <p:cNvPr id="10445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532614-AF0A-493E-B05C-8A2DAAC79846}" type="slidenum">
              <a:rPr lang="en-US"/>
              <a:pPr fontAlgn="base">
                <a:spcBef>
                  <a:spcPct val="0"/>
                </a:spcBef>
                <a:spcAft>
                  <a:spcPct val="0"/>
                </a:spcAft>
              </a:pPr>
              <a:t>92</a:t>
            </a:fld>
            <a:endParaRPr lang="en-US"/>
          </a:p>
        </p:txBody>
      </p:sp>
      <p:pic>
        <p:nvPicPr>
          <p:cNvPr id="10445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5475" name="Content Placeholder 2"/>
          <p:cNvSpPr>
            <a:spLocks noGrp="1"/>
          </p:cNvSpPr>
          <p:nvPr>
            <p:ph idx="1"/>
          </p:nvPr>
        </p:nvSpPr>
        <p:spPr>
          <a:xfrm>
            <a:off x="720725" y="2185988"/>
            <a:ext cx="11028363" cy="3678237"/>
          </a:xfrm>
        </p:spPr>
        <p:txBody>
          <a:bodyPr/>
          <a:lstStyle/>
          <a:p>
            <a:endParaRPr lang="fa-IR" smtClean="0"/>
          </a:p>
        </p:txBody>
      </p:sp>
      <p:sp>
        <p:nvSpPr>
          <p:cNvPr id="10547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1FDCFF-0DCC-4A69-99D7-A171DF3ACDBD}" type="slidenum">
              <a:rPr lang="en-US"/>
              <a:pPr fontAlgn="base">
                <a:spcBef>
                  <a:spcPct val="0"/>
                </a:spcBef>
                <a:spcAft>
                  <a:spcPct val="0"/>
                </a:spcAft>
              </a:pPr>
              <a:t>93</a:t>
            </a:fld>
            <a:endParaRPr lang="en-US"/>
          </a:p>
        </p:txBody>
      </p:sp>
      <p:pic>
        <p:nvPicPr>
          <p:cNvPr id="10547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6499" name="Content Placeholder 2"/>
          <p:cNvSpPr>
            <a:spLocks noGrp="1"/>
          </p:cNvSpPr>
          <p:nvPr>
            <p:ph idx="1"/>
          </p:nvPr>
        </p:nvSpPr>
        <p:spPr>
          <a:xfrm>
            <a:off x="720725" y="2185988"/>
            <a:ext cx="11028363" cy="3678237"/>
          </a:xfrm>
        </p:spPr>
        <p:txBody>
          <a:bodyPr/>
          <a:lstStyle/>
          <a:p>
            <a:endParaRPr lang="fa-IR" smtClean="0"/>
          </a:p>
        </p:txBody>
      </p:sp>
      <p:sp>
        <p:nvSpPr>
          <p:cNvPr id="10650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E9EBBB-2E7A-4641-A054-E489856C26BB}" type="slidenum">
              <a:rPr lang="en-US"/>
              <a:pPr fontAlgn="base">
                <a:spcBef>
                  <a:spcPct val="0"/>
                </a:spcBef>
                <a:spcAft>
                  <a:spcPct val="0"/>
                </a:spcAft>
              </a:pPr>
              <a:t>94</a:t>
            </a:fld>
            <a:endParaRPr lang="en-US"/>
          </a:p>
        </p:txBody>
      </p:sp>
      <p:pic>
        <p:nvPicPr>
          <p:cNvPr id="10650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7523" name="Content Placeholder 2"/>
          <p:cNvSpPr>
            <a:spLocks noGrp="1"/>
          </p:cNvSpPr>
          <p:nvPr>
            <p:ph idx="1"/>
          </p:nvPr>
        </p:nvSpPr>
        <p:spPr>
          <a:xfrm>
            <a:off x="720725" y="2185988"/>
            <a:ext cx="11028363" cy="3678237"/>
          </a:xfrm>
        </p:spPr>
        <p:txBody>
          <a:bodyPr/>
          <a:lstStyle/>
          <a:p>
            <a:endParaRPr lang="fa-IR" smtClean="0"/>
          </a:p>
        </p:txBody>
      </p:sp>
      <p:sp>
        <p:nvSpPr>
          <p:cNvPr id="10752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0EACDB-D1B1-4639-9557-2E58E885BAB9}" type="slidenum">
              <a:rPr lang="en-US"/>
              <a:pPr fontAlgn="base">
                <a:spcBef>
                  <a:spcPct val="0"/>
                </a:spcBef>
                <a:spcAft>
                  <a:spcPct val="0"/>
                </a:spcAft>
              </a:pPr>
              <a:t>95</a:t>
            </a:fld>
            <a:endParaRPr lang="en-US"/>
          </a:p>
        </p:txBody>
      </p:sp>
      <p:pic>
        <p:nvPicPr>
          <p:cNvPr id="107525"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8547" name="Content Placeholder 2"/>
          <p:cNvSpPr>
            <a:spLocks noGrp="1"/>
          </p:cNvSpPr>
          <p:nvPr>
            <p:ph idx="1"/>
          </p:nvPr>
        </p:nvSpPr>
        <p:spPr>
          <a:xfrm>
            <a:off x="720725" y="2185988"/>
            <a:ext cx="11028363" cy="3678237"/>
          </a:xfrm>
        </p:spPr>
        <p:txBody>
          <a:bodyPr/>
          <a:lstStyle/>
          <a:p>
            <a:endParaRPr lang="fa-IR" smtClean="0"/>
          </a:p>
        </p:txBody>
      </p:sp>
      <p:sp>
        <p:nvSpPr>
          <p:cNvPr id="10854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AE2D3C-69AA-4B20-BD41-62325B59D6AA}" type="slidenum">
              <a:rPr lang="en-US"/>
              <a:pPr fontAlgn="base">
                <a:spcBef>
                  <a:spcPct val="0"/>
                </a:spcBef>
                <a:spcAft>
                  <a:spcPct val="0"/>
                </a:spcAft>
              </a:pPr>
              <a:t>96</a:t>
            </a:fld>
            <a:endParaRPr lang="en-US"/>
          </a:p>
        </p:txBody>
      </p:sp>
      <p:pic>
        <p:nvPicPr>
          <p:cNvPr id="108549"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09571" name="Content Placeholder 2"/>
          <p:cNvSpPr>
            <a:spLocks noGrp="1"/>
          </p:cNvSpPr>
          <p:nvPr>
            <p:ph idx="1"/>
          </p:nvPr>
        </p:nvSpPr>
        <p:spPr>
          <a:xfrm>
            <a:off x="720725" y="2185988"/>
            <a:ext cx="11028363" cy="3678237"/>
          </a:xfrm>
        </p:spPr>
        <p:txBody>
          <a:bodyPr/>
          <a:lstStyle/>
          <a:p>
            <a:endParaRPr lang="fa-IR" smtClean="0"/>
          </a:p>
        </p:txBody>
      </p:sp>
      <p:sp>
        <p:nvSpPr>
          <p:cNvPr id="10957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E4CDCC-69B1-4450-83D8-BCC22442848F}" type="slidenum">
              <a:rPr lang="en-US"/>
              <a:pPr fontAlgn="base">
                <a:spcBef>
                  <a:spcPct val="0"/>
                </a:spcBef>
                <a:spcAft>
                  <a:spcPct val="0"/>
                </a:spcAft>
              </a:pPr>
              <a:t>97</a:t>
            </a:fld>
            <a:endParaRPr lang="en-US"/>
          </a:p>
        </p:txBody>
      </p:sp>
      <p:pic>
        <p:nvPicPr>
          <p:cNvPr id="109573"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0595" name="Content Placeholder 2"/>
          <p:cNvSpPr>
            <a:spLocks noGrp="1"/>
          </p:cNvSpPr>
          <p:nvPr>
            <p:ph idx="1"/>
          </p:nvPr>
        </p:nvSpPr>
        <p:spPr>
          <a:xfrm>
            <a:off x="720725" y="2185988"/>
            <a:ext cx="11028363" cy="3678237"/>
          </a:xfrm>
        </p:spPr>
        <p:txBody>
          <a:bodyPr/>
          <a:lstStyle/>
          <a:p>
            <a:endParaRPr lang="fa-IR" smtClean="0"/>
          </a:p>
        </p:txBody>
      </p:sp>
      <p:sp>
        <p:nvSpPr>
          <p:cNvPr id="11059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2912C1-BEED-49A4-A45D-0AF2DBEBF9B9}" type="slidenum">
              <a:rPr lang="en-US"/>
              <a:pPr fontAlgn="base">
                <a:spcBef>
                  <a:spcPct val="0"/>
                </a:spcBef>
                <a:spcAft>
                  <a:spcPct val="0"/>
                </a:spcAft>
              </a:pPr>
              <a:t>98</a:t>
            </a:fld>
            <a:endParaRPr lang="en-US"/>
          </a:p>
        </p:txBody>
      </p:sp>
      <p:pic>
        <p:nvPicPr>
          <p:cNvPr id="110597"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endParaRPr lang="fa-IR"/>
          </a:p>
        </p:txBody>
      </p:sp>
      <p:sp>
        <p:nvSpPr>
          <p:cNvPr id="111619" name="Content Placeholder 2"/>
          <p:cNvSpPr>
            <a:spLocks noGrp="1"/>
          </p:cNvSpPr>
          <p:nvPr>
            <p:ph idx="1"/>
          </p:nvPr>
        </p:nvSpPr>
        <p:spPr>
          <a:xfrm>
            <a:off x="720725" y="2185988"/>
            <a:ext cx="11028363" cy="3678237"/>
          </a:xfrm>
        </p:spPr>
        <p:txBody>
          <a:bodyPr/>
          <a:lstStyle/>
          <a:p>
            <a:endParaRPr lang="fa-IR" smtClean="0"/>
          </a:p>
        </p:txBody>
      </p:sp>
      <p:sp>
        <p:nvSpPr>
          <p:cNvPr id="11162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A5E91C-6246-45D1-AEA8-C25D7FD272A6}" type="slidenum">
              <a:rPr lang="en-US"/>
              <a:pPr fontAlgn="base">
                <a:spcBef>
                  <a:spcPct val="0"/>
                </a:spcBef>
                <a:spcAft>
                  <a:spcPct val="0"/>
                </a:spcAft>
              </a:pPr>
              <a:t>99</a:t>
            </a:fld>
            <a:endParaRPr lang="en-US"/>
          </a:p>
        </p:txBody>
      </p:sp>
      <p:pic>
        <p:nvPicPr>
          <p:cNvPr id="111621" name="Content Placeholder 9"/>
          <p:cNvPicPr>
            <a:picLocks noChangeAspect="1"/>
          </p:cNvPicPr>
          <p:nvPr/>
        </p:nvPicPr>
        <p:blipFill>
          <a:blip r:embed="rId2"/>
          <a:srcRect/>
          <a:stretch>
            <a:fillRect/>
          </a:stretch>
        </p:blipFill>
        <p:spPr bwMode="auto">
          <a:xfrm>
            <a:off x="300038" y="6019800"/>
            <a:ext cx="855662" cy="6302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lgn="r">
              <a:defRPr/>
            </a:pP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426</TotalTime>
  <Words>3028</Words>
  <Application>Microsoft Office PowerPoint</Application>
  <PresentationFormat>Custom</PresentationFormat>
  <Paragraphs>421</Paragraphs>
  <Slides>108</Slides>
  <Notes>10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20" baseType="lpstr">
      <vt:lpstr>Gill Sans MT</vt:lpstr>
      <vt:lpstr>Arial</vt:lpstr>
      <vt:lpstr>Wingdings 2</vt:lpstr>
      <vt:lpstr>Calibri</vt:lpstr>
      <vt:lpstr>Majalla UI</vt:lpstr>
      <vt:lpstr>B Titr</vt:lpstr>
      <vt:lpstr>B Mitra</vt:lpstr>
      <vt:lpstr>Wingdings 3</vt:lpstr>
      <vt:lpstr>B Nazanin</vt:lpstr>
      <vt:lpstr>Wingdings</vt:lpstr>
      <vt:lpstr>Dividend</vt:lpstr>
      <vt:lpstr>Bitmap Image</vt:lpstr>
      <vt:lpstr>ارتباط موثر</vt:lpstr>
      <vt:lpstr>اهداف</vt:lpstr>
      <vt:lpstr>ارتباط</vt:lpstr>
      <vt:lpstr>اجزای ارتـباط</vt:lpstr>
      <vt:lpstr>اجزای ارتباط</vt:lpstr>
      <vt:lpstr>Transactional model of communication </vt:lpstr>
      <vt:lpstr>تمرین</vt:lpstr>
      <vt:lpstr>علل تضعیف ارتباط در تمرین ارتباط زنجیره ای </vt:lpstr>
      <vt:lpstr>عناصر اصلی ارتباط</vt:lpstr>
      <vt:lpstr>مهارت ارتباط کلامی</vt:lpstr>
      <vt:lpstr>مثال</vt:lpstr>
      <vt:lpstr>قوانین بیان مؤثر</vt:lpstr>
      <vt:lpstr>مثال</vt:lpstr>
      <vt:lpstr>Slide 14</vt:lpstr>
      <vt:lpstr>قوانین بیان موثر</vt:lpstr>
      <vt:lpstr>مثال</vt:lpstr>
      <vt:lpstr>Slide 17</vt:lpstr>
      <vt:lpstr>Slide 18</vt:lpstr>
      <vt:lpstr>قوانین بیان موثر</vt:lpstr>
      <vt:lpstr>Slide 20</vt:lpstr>
      <vt:lpstr>قوانین بیان موثر</vt:lpstr>
      <vt:lpstr>قوانین بیان موثر</vt:lpstr>
      <vt:lpstr>قوانین بیان موثر</vt:lpstr>
      <vt:lpstr>ارتباط غیر کلامی</vt:lpstr>
      <vt:lpstr>زبان بدن</vt:lpstr>
      <vt:lpstr>تماس چشمی</vt:lpstr>
      <vt:lpstr>تمرین</vt:lpstr>
      <vt:lpstr>حالات چهره</vt:lpstr>
      <vt:lpstr>Slide 29</vt:lpstr>
      <vt:lpstr>Slide 30</vt:lpstr>
      <vt:lpstr>حرکات و اشارات بدنی(ژست ها)</vt:lpstr>
      <vt:lpstr>Slide 32</vt:lpstr>
      <vt:lpstr>ژست ها</vt:lpstr>
      <vt:lpstr>Slide 34</vt:lpstr>
      <vt:lpstr>روابط مکانی (فاصله با دیگران)</vt:lpstr>
      <vt:lpstr>Slide 36</vt:lpstr>
      <vt:lpstr>روابط مکانی</vt:lpstr>
      <vt:lpstr>روابط مکانی</vt:lpstr>
      <vt:lpstr>اجزای فرازبانی</vt:lpstr>
      <vt:lpstr>اجزای فرازبانی</vt:lpstr>
      <vt:lpstr>مثال</vt:lpstr>
      <vt:lpstr>اجزای فرازبانی</vt:lpstr>
      <vt:lpstr>بلندی صدا</vt:lpstr>
      <vt:lpstr>Slide 44</vt:lpstr>
      <vt:lpstr>تماس فیزیکی</vt:lpstr>
      <vt:lpstr>گوش دادن پویا</vt:lpstr>
      <vt:lpstr>گوش دادن</vt:lpstr>
      <vt:lpstr>Slide 48</vt:lpstr>
      <vt:lpstr>گوش دادن پویا</vt:lpstr>
      <vt:lpstr>گوش کردن فعال</vt:lpstr>
      <vt:lpstr>گوش کردن فعال</vt:lpstr>
      <vt:lpstr>گوش کردن فعال</vt:lpstr>
      <vt:lpstr>قوانین بیان موثر</vt:lpstr>
      <vt:lpstr>اشتباهات شایع</vt:lpstr>
      <vt:lpstr>گوش کردن کامل</vt:lpstr>
      <vt:lpstr>گوش کردن کامل</vt:lpstr>
      <vt:lpstr>Slide 57</vt:lpstr>
      <vt:lpstr>مشكلاتي كه در سيستم ارتباطي وجود دارند</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dc:title>
  <dc:creator>Windows User</dc:creator>
  <cp:lastModifiedBy>poorghalli</cp:lastModifiedBy>
  <cp:revision>38</cp:revision>
  <dcterms:created xsi:type="dcterms:W3CDTF">2018-10-24T07:50:12Z</dcterms:created>
  <dcterms:modified xsi:type="dcterms:W3CDTF">2019-07-22T10:45:50Z</dcterms:modified>
</cp:coreProperties>
</file>